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145705794" r:id="rId6"/>
    <p:sldId id="2145705784" r:id="rId7"/>
    <p:sldId id="2145705785" r:id="rId8"/>
    <p:sldId id="266" r:id="rId9"/>
    <p:sldId id="2145705787" r:id="rId10"/>
    <p:sldId id="2145705788" r:id="rId11"/>
    <p:sldId id="2145705790" r:id="rId12"/>
    <p:sldId id="2145705789" r:id="rId13"/>
    <p:sldId id="2145705791" r:id="rId14"/>
    <p:sldId id="2145705792" r:id="rId15"/>
    <p:sldId id="2145705786" r:id="rId16"/>
    <p:sldId id="2145705793" r:id="rId17"/>
    <p:sldId id="214570578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BM Plex Sans" panose="020B0503050203000203" pitchFamily="34" charset="0"/>
      <p:regular r:id="rId25"/>
      <p:bold r:id="rId26"/>
      <p:italic r:id="rId27"/>
      <p:boldItalic r:id="rId28"/>
    </p:embeddedFont>
    <p:embeddedFont>
      <p:font typeface="Segoe UI" panose="020B0502040204020203" pitchFamily="34" charset="0"/>
      <p:regular r:id="rId29"/>
      <p:bold r:id="rId30"/>
      <p:italic r:id="rId31"/>
      <p:boldItalic r:id="rId32"/>
    </p:embeddedFont>
    <p:embeddedFont>
      <p:font typeface="Verdana" panose="020B060403050404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BA12"/>
    <a:srgbClr val="343741"/>
    <a:srgbClr val="EC0089"/>
    <a:srgbClr val="1F0047"/>
    <a:srgbClr val="4C6169"/>
    <a:srgbClr val="123E64"/>
    <a:srgbClr val="FF8641"/>
    <a:srgbClr val="149089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F131F3-F72F-47F5-8990-56D0C246D786}" v="69" dt="2022-05-23T10:57:22.954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78208" autoAdjust="0"/>
  </p:normalViewPr>
  <p:slideViewPr>
    <p:cSldViewPr snapToObjects="1">
      <p:cViewPr varScale="1">
        <p:scale>
          <a:sx n="114" d="100"/>
          <a:sy n="114" d="100"/>
        </p:scale>
        <p:origin x="97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 Keilholz" userId="ce00c98d-c389-47b0-890e-7f156f136ebd" providerId="ADAL" clId="{C4F131F3-F72F-47F5-8990-56D0C246D786}"/>
    <pc:docChg chg="undo redo custSel addSld delSld modSld sldOrd">
      <pc:chgData name="Eduard Keilholz" userId="ce00c98d-c389-47b0-890e-7f156f136ebd" providerId="ADAL" clId="{C4F131F3-F72F-47F5-8990-56D0C246D786}" dt="2022-05-23T10:57:35.566" v="2500"/>
      <pc:docMkLst>
        <pc:docMk/>
      </pc:docMkLst>
      <pc:sldChg chg="modNotesTx">
        <pc:chgData name="Eduard Keilholz" userId="ce00c98d-c389-47b0-890e-7f156f136ebd" providerId="ADAL" clId="{C4F131F3-F72F-47F5-8990-56D0C246D786}" dt="2022-05-23T10:55:13.204" v="2492" actId="20577"/>
        <pc:sldMkLst>
          <pc:docMk/>
          <pc:sldMk cId="3930691460" sldId="256"/>
        </pc:sldMkLst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340351180" sldId="257"/>
        </pc:sldMkLst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722016217" sldId="261"/>
        </pc:sldMkLst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3746072047" sldId="262"/>
        </pc:sldMkLst>
      </pc:sldChg>
      <pc:sldChg chg="modSp del mod">
        <pc:chgData name="Eduard Keilholz" userId="ce00c98d-c389-47b0-890e-7f156f136ebd" providerId="ADAL" clId="{C4F131F3-F72F-47F5-8990-56D0C246D786}" dt="2022-05-23T10:56:13.356" v="2497" actId="2696"/>
        <pc:sldMkLst>
          <pc:docMk/>
          <pc:sldMk cId="3420552308" sldId="263"/>
        </pc:sldMkLst>
        <pc:spChg chg="mod">
          <ac:chgData name="Eduard Keilholz" userId="ce00c98d-c389-47b0-890e-7f156f136ebd" providerId="ADAL" clId="{C4F131F3-F72F-47F5-8990-56D0C246D786}" dt="2022-05-23T07:10:17.808" v="27" actId="207"/>
          <ac:spMkLst>
            <pc:docMk/>
            <pc:sldMk cId="3420552308" sldId="263"/>
            <ac:spMk id="2" creationId="{14FC5DAF-8F57-46B2-9F41-B03F489CBDDB}"/>
          </ac:spMkLst>
        </pc:spChg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420333979" sldId="264"/>
        </pc:sldMkLst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287986031" sldId="265"/>
        </pc:sldMkLst>
      </pc:sldChg>
      <pc:sldChg chg="addSp delSp modSp mod ord modAnim modNotesTx">
        <pc:chgData name="Eduard Keilholz" userId="ce00c98d-c389-47b0-890e-7f156f136ebd" providerId="ADAL" clId="{C4F131F3-F72F-47F5-8990-56D0C246D786}" dt="2022-05-23T10:52:27.500" v="2461"/>
        <pc:sldMkLst>
          <pc:docMk/>
          <pc:sldMk cId="395253503" sldId="266"/>
        </pc:sldMkLst>
        <pc:spChg chg="mod">
          <ac:chgData name="Eduard Keilholz" userId="ce00c98d-c389-47b0-890e-7f156f136ebd" providerId="ADAL" clId="{C4F131F3-F72F-47F5-8990-56D0C246D786}" dt="2022-05-23T07:12:54.230" v="80" actId="207"/>
          <ac:spMkLst>
            <pc:docMk/>
            <pc:sldMk cId="395253503" sldId="266"/>
            <ac:spMk id="2" creationId="{802FCEFF-3FD9-AE27-E031-D64252E4CC55}"/>
          </ac:spMkLst>
        </pc:spChg>
        <pc:spChg chg="del mod">
          <ac:chgData name="Eduard Keilholz" userId="ce00c98d-c389-47b0-890e-7f156f136ebd" providerId="ADAL" clId="{C4F131F3-F72F-47F5-8990-56D0C246D786}" dt="2022-05-23T07:12:22.099" v="65" actId="478"/>
          <ac:spMkLst>
            <pc:docMk/>
            <pc:sldMk cId="395253503" sldId="266"/>
            <ac:spMk id="3" creationId="{BA0227FA-217A-0FAE-D59A-0CCD04F46F3E}"/>
          </ac:spMkLst>
        </pc:spChg>
        <pc:spChg chg="add del mod">
          <ac:chgData name="Eduard Keilholz" userId="ce00c98d-c389-47b0-890e-7f156f136ebd" providerId="ADAL" clId="{C4F131F3-F72F-47F5-8990-56D0C246D786}" dt="2022-05-23T07:12:23.738" v="66" actId="478"/>
          <ac:spMkLst>
            <pc:docMk/>
            <pc:sldMk cId="395253503" sldId="266"/>
            <ac:spMk id="5" creationId="{B8D14E74-7A7A-2F4C-E8C9-383B992E394A}"/>
          </ac:spMkLst>
        </pc:spChg>
        <pc:spChg chg="add mod">
          <ac:chgData name="Eduard Keilholz" userId="ce00c98d-c389-47b0-890e-7f156f136ebd" providerId="ADAL" clId="{C4F131F3-F72F-47F5-8990-56D0C246D786}" dt="2022-05-23T07:15:40.032" v="234" actId="1076"/>
          <ac:spMkLst>
            <pc:docMk/>
            <pc:sldMk cId="395253503" sldId="266"/>
            <ac:spMk id="6" creationId="{AE7581AC-B331-9642-D916-F1DF5E743761}"/>
          </ac:spMkLst>
        </pc:spChg>
        <pc:spChg chg="add mod">
          <ac:chgData name="Eduard Keilholz" userId="ce00c98d-c389-47b0-890e-7f156f136ebd" providerId="ADAL" clId="{C4F131F3-F72F-47F5-8990-56D0C246D786}" dt="2022-05-23T07:15:40.032" v="234" actId="1076"/>
          <ac:spMkLst>
            <pc:docMk/>
            <pc:sldMk cId="395253503" sldId="266"/>
            <ac:spMk id="7" creationId="{BD9F7A2D-E365-B1F3-C7AA-1E89089C9344}"/>
          </ac:spMkLst>
        </pc:spChg>
        <pc:spChg chg="add mod">
          <ac:chgData name="Eduard Keilholz" userId="ce00c98d-c389-47b0-890e-7f156f136ebd" providerId="ADAL" clId="{C4F131F3-F72F-47F5-8990-56D0C246D786}" dt="2022-05-23T07:17:52.088" v="267" actId="1076"/>
          <ac:spMkLst>
            <pc:docMk/>
            <pc:sldMk cId="395253503" sldId="266"/>
            <ac:spMk id="8" creationId="{9DB3CA5C-A676-0557-84AD-4F01C4F6C050}"/>
          </ac:spMkLst>
        </pc:spChg>
        <pc:spChg chg="add mod">
          <ac:chgData name="Eduard Keilholz" userId="ce00c98d-c389-47b0-890e-7f156f136ebd" providerId="ADAL" clId="{C4F131F3-F72F-47F5-8990-56D0C246D786}" dt="2022-05-23T07:18:27.578" v="456" actId="692"/>
          <ac:spMkLst>
            <pc:docMk/>
            <pc:sldMk cId="395253503" sldId="266"/>
            <ac:spMk id="17" creationId="{FD7EB731-9F23-99B6-6389-D9533A194E9B}"/>
          </ac:spMkLst>
        </pc:spChg>
        <pc:spChg chg="add del mod">
          <ac:chgData name="Eduard Keilholz" userId="ce00c98d-c389-47b0-890e-7f156f136ebd" providerId="ADAL" clId="{C4F131F3-F72F-47F5-8990-56D0C246D786}" dt="2022-05-23T07:21:11.143" v="496" actId="1076"/>
          <ac:spMkLst>
            <pc:docMk/>
            <pc:sldMk cId="395253503" sldId="266"/>
            <ac:spMk id="20" creationId="{DDFBCFCD-25FD-B9A8-0E5C-5CDFC5D60F18}"/>
          </ac:spMkLst>
        </pc:spChg>
        <pc:graphicFrameChg chg="add del mod">
          <ac:chgData name="Eduard Keilholz" userId="ce00c98d-c389-47b0-890e-7f156f136ebd" providerId="ADAL" clId="{C4F131F3-F72F-47F5-8990-56D0C246D786}" dt="2022-05-23T10:51:04.533" v="2450"/>
          <ac:graphicFrameMkLst>
            <pc:docMk/>
            <pc:sldMk cId="395253503" sldId="266"/>
            <ac:graphicFrameMk id="25" creationId="{C7C86F24-6088-114B-C08D-0445E0B94244}"/>
          </ac:graphicFrameMkLst>
        </pc:graphicFrameChg>
        <pc:picChg chg="add mod ord">
          <ac:chgData name="Eduard Keilholz" userId="ce00c98d-c389-47b0-890e-7f156f136ebd" providerId="ADAL" clId="{C4F131F3-F72F-47F5-8990-56D0C246D786}" dt="2022-05-23T10:52:03.303" v="2458" actId="167"/>
          <ac:picMkLst>
            <pc:docMk/>
            <pc:sldMk cId="395253503" sldId="266"/>
            <ac:picMk id="27" creationId="{35F7FEEB-FFF0-4689-750D-D91F885E02A2}"/>
          </ac:picMkLst>
        </pc:picChg>
        <pc:cxnChg chg="add">
          <ac:chgData name="Eduard Keilholz" userId="ce00c98d-c389-47b0-890e-7f156f136ebd" providerId="ADAL" clId="{C4F131F3-F72F-47F5-8990-56D0C246D786}" dt="2022-05-23T07:15:48.623" v="235" actId="11529"/>
          <ac:cxnSpMkLst>
            <pc:docMk/>
            <pc:sldMk cId="395253503" sldId="266"/>
            <ac:cxnSpMk id="10" creationId="{8A5A43A4-796E-56D4-A26F-D1225BE5FE0D}"/>
          </ac:cxnSpMkLst>
        </pc:cxnChg>
        <pc:cxnChg chg="add del mod">
          <ac:chgData name="Eduard Keilholz" userId="ce00c98d-c389-47b0-890e-7f156f136ebd" providerId="ADAL" clId="{C4F131F3-F72F-47F5-8990-56D0C246D786}" dt="2022-05-23T07:16:02.391" v="237" actId="478"/>
          <ac:cxnSpMkLst>
            <pc:docMk/>
            <pc:sldMk cId="395253503" sldId="266"/>
            <ac:cxnSpMk id="12" creationId="{B54C55EF-78CE-29F8-2AFD-3827AD952A8D}"/>
          </ac:cxnSpMkLst>
        </pc:cxnChg>
        <pc:cxnChg chg="add mod">
          <ac:chgData name="Eduard Keilholz" userId="ce00c98d-c389-47b0-890e-7f156f136ebd" providerId="ADAL" clId="{C4F131F3-F72F-47F5-8990-56D0C246D786}" dt="2022-05-23T07:17:52.088" v="267" actId="1076"/>
          <ac:cxnSpMkLst>
            <pc:docMk/>
            <pc:sldMk cId="395253503" sldId="266"/>
            <ac:cxnSpMk id="14" creationId="{93720EAC-0991-1262-659F-42E699B51EFC}"/>
          </ac:cxnSpMkLst>
        </pc:cxnChg>
        <pc:cxnChg chg="add mod">
          <ac:chgData name="Eduard Keilholz" userId="ce00c98d-c389-47b0-890e-7f156f136ebd" providerId="ADAL" clId="{C4F131F3-F72F-47F5-8990-56D0C246D786}" dt="2022-05-23T07:17:52.088" v="267" actId="1076"/>
          <ac:cxnSpMkLst>
            <pc:docMk/>
            <pc:sldMk cId="395253503" sldId="266"/>
            <ac:cxnSpMk id="16" creationId="{E0E9A2FC-1FF1-AACC-948D-F90201BB4CC7}"/>
          </ac:cxnSpMkLst>
        </pc:cxnChg>
        <pc:cxnChg chg="add">
          <ac:chgData name="Eduard Keilholz" userId="ce00c98d-c389-47b0-890e-7f156f136ebd" providerId="ADAL" clId="{C4F131F3-F72F-47F5-8990-56D0C246D786}" dt="2022-05-23T07:21:16.972" v="497" actId="11529"/>
          <ac:cxnSpMkLst>
            <pc:docMk/>
            <pc:sldMk cId="395253503" sldId="266"/>
            <ac:cxnSpMk id="22" creationId="{3077FE76-4F0C-E269-11CF-A476380D20A0}"/>
          </ac:cxnSpMkLst>
        </pc:cxnChg>
        <pc:cxnChg chg="add">
          <ac:chgData name="Eduard Keilholz" userId="ce00c98d-c389-47b0-890e-7f156f136ebd" providerId="ADAL" clId="{C4F131F3-F72F-47F5-8990-56D0C246D786}" dt="2022-05-23T07:21:24.721" v="498" actId="11529"/>
          <ac:cxnSpMkLst>
            <pc:docMk/>
            <pc:sldMk cId="395253503" sldId="266"/>
            <ac:cxnSpMk id="24" creationId="{C05B782C-60F2-36BF-B228-BF895BE554D6}"/>
          </ac:cxnSpMkLst>
        </pc:cxnChg>
      </pc:sldChg>
      <pc:sldChg chg="del">
        <pc:chgData name="Eduard Keilholz" userId="ce00c98d-c389-47b0-890e-7f156f136ebd" providerId="ADAL" clId="{C4F131F3-F72F-47F5-8990-56D0C246D786}" dt="2022-05-23T10:56:13.356" v="2497" actId="2696"/>
        <pc:sldMkLst>
          <pc:docMk/>
          <pc:sldMk cId="2790847471" sldId="267"/>
        </pc:sldMkLst>
      </pc:sldChg>
      <pc:sldChg chg="addSp modSp mod">
        <pc:chgData name="Eduard Keilholz" userId="ce00c98d-c389-47b0-890e-7f156f136ebd" providerId="ADAL" clId="{C4F131F3-F72F-47F5-8990-56D0C246D786}" dt="2022-05-23T10:57:35.566" v="2500"/>
        <pc:sldMkLst>
          <pc:docMk/>
          <pc:sldMk cId="23915067" sldId="2145705783"/>
        </pc:sldMkLst>
        <pc:spChg chg="add mod">
          <ac:chgData name="Eduard Keilholz" userId="ce00c98d-c389-47b0-890e-7f156f136ebd" providerId="ADAL" clId="{C4F131F3-F72F-47F5-8990-56D0C246D786}" dt="2022-05-23T10:57:35.566" v="2500"/>
          <ac:spMkLst>
            <pc:docMk/>
            <pc:sldMk cId="23915067" sldId="2145705783"/>
            <ac:spMk id="4" creationId="{AD55B9B9-C2F0-F13D-2366-AF4631E30007}"/>
          </ac:spMkLst>
        </pc:spChg>
      </pc:sldChg>
      <pc:sldChg chg="modSp add mod">
        <pc:chgData name="Eduard Keilholz" userId="ce00c98d-c389-47b0-890e-7f156f136ebd" providerId="ADAL" clId="{C4F131F3-F72F-47F5-8990-56D0C246D786}" dt="2022-05-23T07:09:15.815" v="13" actId="20577"/>
        <pc:sldMkLst>
          <pc:docMk/>
          <pc:sldMk cId="59313269" sldId="2145705784"/>
        </pc:sldMkLst>
        <pc:spChg chg="mod">
          <ac:chgData name="Eduard Keilholz" userId="ce00c98d-c389-47b0-890e-7f156f136ebd" providerId="ADAL" clId="{C4F131F3-F72F-47F5-8990-56D0C246D786}" dt="2022-05-23T07:09:15.815" v="13" actId="20577"/>
          <ac:spMkLst>
            <pc:docMk/>
            <pc:sldMk cId="59313269" sldId="2145705784"/>
            <ac:spMk id="2" creationId="{4E85ED10-54DD-4023-9315-ED3CD119C39A}"/>
          </ac:spMkLst>
        </pc:spChg>
      </pc:sldChg>
      <pc:sldChg chg="modSp add mod">
        <pc:chgData name="Eduard Keilholz" userId="ce00c98d-c389-47b0-890e-7f156f136ebd" providerId="ADAL" clId="{C4F131F3-F72F-47F5-8990-56D0C246D786}" dt="2022-05-23T10:44:43.141" v="2448"/>
        <pc:sldMkLst>
          <pc:docMk/>
          <pc:sldMk cId="30474645" sldId="2145705785"/>
        </pc:sldMkLst>
        <pc:spChg chg="mod">
          <ac:chgData name="Eduard Keilholz" userId="ce00c98d-c389-47b0-890e-7f156f136ebd" providerId="ADAL" clId="{C4F131F3-F72F-47F5-8990-56D0C246D786}" dt="2022-05-23T10:44:29.194" v="2436"/>
          <ac:spMkLst>
            <pc:docMk/>
            <pc:sldMk cId="30474645" sldId="2145705785"/>
            <ac:spMk id="22" creationId="{76471B5B-6DC7-A09C-8368-73F2A6E93245}"/>
          </ac:spMkLst>
        </pc:spChg>
        <pc:spChg chg="mod">
          <ac:chgData name="Eduard Keilholz" userId="ce00c98d-c389-47b0-890e-7f156f136ebd" providerId="ADAL" clId="{C4F131F3-F72F-47F5-8990-56D0C246D786}" dt="2022-05-23T10:44:35.973" v="2442"/>
          <ac:spMkLst>
            <pc:docMk/>
            <pc:sldMk cId="30474645" sldId="2145705785"/>
            <ac:spMk id="23" creationId="{1887D9A8-9EFB-05A1-A689-0B59FC71AC95}"/>
          </ac:spMkLst>
        </pc:spChg>
        <pc:spChg chg="mod">
          <ac:chgData name="Eduard Keilholz" userId="ce00c98d-c389-47b0-890e-7f156f136ebd" providerId="ADAL" clId="{C4F131F3-F72F-47F5-8990-56D0C246D786}" dt="2022-05-23T10:44:43.141" v="2448"/>
          <ac:spMkLst>
            <pc:docMk/>
            <pc:sldMk cId="30474645" sldId="2145705785"/>
            <ac:spMk id="24" creationId="{8E4E8518-C8F7-0A7B-0BB6-E8768F894BD9}"/>
          </ac:spMkLst>
        </pc:spChg>
      </pc:sldChg>
      <pc:sldChg chg="addSp delSp modSp add del mod delAnim modNotesTx">
        <pc:chgData name="Eduard Keilholz" userId="ce00c98d-c389-47b0-890e-7f156f136ebd" providerId="ADAL" clId="{C4F131F3-F72F-47F5-8990-56D0C246D786}" dt="2022-05-23T10:03:09.490" v="2376" actId="692"/>
        <pc:sldMkLst>
          <pc:docMk/>
          <pc:sldMk cId="2070027593" sldId="2145705786"/>
        </pc:sldMkLst>
        <pc:spChg chg="mod">
          <ac:chgData name="Eduard Keilholz" userId="ce00c98d-c389-47b0-890e-7f156f136ebd" providerId="ADAL" clId="{C4F131F3-F72F-47F5-8990-56D0C246D786}" dt="2022-05-23T08:55:33.052" v="2051" actId="1076"/>
          <ac:spMkLst>
            <pc:docMk/>
            <pc:sldMk cId="2070027593" sldId="2145705786"/>
            <ac:spMk id="2" creationId="{802FCEFF-3FD9-AE27-E031-D64252E4CC55}"/>
          </ac:spMkLst>
        </pc:spChg>
        <pc:spChg chg="add del mod">
          <ac:chgData name="Eduard Keilholz" userId="ce00c98d-c389-47b0-890e-7f156f136ebd" providerId="ADAL" clId="{C4F131F3-F72F-47F5-8990-56D0C246D786}" dt="2022-05-23T10:02:45.726" v="2351" actId="478"/>
          <ac:spMkLst>
            <pc:docMk/>
            <pc:sldMk cId="2070027593" sldId="2145705786"/>
            <ac:spMk id="3" creationId="{7D015BE0-5861-A0C6-5E8C-A05288DE9448}"/>
          </ac:spMkLst>
        </pc:spChg>
        <pc:spChg chg="add mod">
          <ac:chgData name="Eduard Keilholz" userId="ce00c98d-c389-47b0-890e-7f156f136ebd" providerId="ADAL" clId="{C4F131F3-F72F-47F5-8990-56D0C246D786}" dt="2022-05-23T10:03:09.490" v="2376" actId="692"/>
          <ac:spMkLst>
            <pc:docMk/>
            <pc:sldMk cId="2070027593" sldId="2145705786"/>
            <ac:spMk id="4" creationId="{F4353678-E655-2DC1-4042-E97331AF50F1}"/>
          </ac:spMkLst>
        </pc:spChg>
        <pc:spChg chg="del">
          <ac:chgData name="Eduard Keilholz" userId="ce00c98d-c389-47b0-890e-7f156f136ebd" providerId="ADAL" clId="{C4F131F3-F72F-47F5-8990-56D0C246D786}" dt="2022-05-23T08:55:36.447" v="2052" actId="478"/>
          <ac:spMkLst>
            <pc:docMk/>
            <pc:sldMk cId="2070027593" sldId="2145705786"/>
            <ac:spMk id="6" creationId="{AE7581AC-B331-9642-D916-F1DF5E743761}"/>
          </ac:spMkLst>
        </pc:spChg>
        <pc:spChg chg="del">
          <ac:chgData name="Eduard Keilholz" userId="ce00c98d-c389-47b0-890e-7f156f136ebd" providerId="ADAL" clId="{C4F131F3-F72F-47F5-8990-56D0C246D786}" dt="2022-05-23T08:55:36.447" v="2052" actId="478"/>
          <ac:spMkLst>
            <pc:docMk/>
            <pc:sldMk cId="2070027593" sldId="2145705786"/>
            <ac:spMk id="7" creationId="{BD9F7A2D-E365-B1F3-C7AA-1E89089C9344}"/>
          </ac:spMkLst>
        </pc:spChg>
        <pc:spChg chg="del">
          <ac:chgData name="Eduard Keilholz" userId="ce00c98d-c389-47b0-890e-7f156f136ebd" providerId="ADAL" clId="{C4F131F3-F72F-47F5-8990-56D0C246D786}" dt="2022-05-23T08:55:36.447" v="2052" actId="478"/>
          <ac:spMkLst>
            <pc:docMk/>
            <pc:sldMk cId="2070027593" sldId="2145705786"/>
            <ac:spMk id="8" creationId="{9DB3CA5C-A676-0557-84AD-4F01C4F6C050}"/>
          </ac:spMkLst>
        </pc:spChg>
        <pc:spChg chg="del">
          <ac:chgData name="Eduard Keilholz" userId="ce00c98d-c389-47b0-890e-7f156f136ebd" providerId="ADAL" clId="{C4F131F3-F72F-47F5-8990-56D0C246D786}" dt="2022-05-23T08:55:36.447" v="2052" actId="478"/>
          <ac:spMkLst>
            <pc:docMk/>
            <pc:sldMk cId="2070027593" sldId="2145705786"/>
            <ac:spMk id="17" creationId="{FD7EB731-9F23-99B6-6389-D9533A194E9B}"/>
          </ac:spMkLst>
        </pc:spChg>
        <pc:spChg chg="del">
          <ac:chgData name="Eduard Keilholz" userId="ce00c98d-c389-47b0-890e-7f156f136ebd" providerId="ADAL" clId="{C4F131F3-F72F-47F5-8990-56D0C246D786}" dt="2022-05-23T08:55:36.447" v="2052" actId="478"/>
          <ac:spMkLst>
            <pc:docMk/>
            <pc:sldMk cId="2070027593" sldId="2145705786"/>
            <ac:spMk id="20" creationId="{DDFBCFCD-25FD-B9A8-0E5C-5CDFC5D60F18}"/>
          </ac:spMkLst>
        </pc:spChg>
        <pc:cxnChg chg="del mod">
          <ac:chgData name="Eduard Keilholz" userId="ce00c98d-c389-47b0-890e-7f156f136ebd" providerId="ADAL" clId="{C4F131F3-F72F-47F5-8990-56D0C246D786}" dt="2022-05-23T08:55:36.447" v="2052" actId="478"/>
          <ac:cxnSpMkLst>
            <pc:docMk/>
            <pc:sldMk cId="2070027593" sldId="2145705786"/>
            <ac:cxnSpMk id="10" creationId="{8A5A43A4-796E-56D4-A26F-D1225BE5FE0D}"/>
          </ac:cxnSpMkLst>
        </pc:cxnChg>
        <pc:cxnChg chg="del mod">
          <ac:chgData name="Eduard Keilholz" userId="ce00c98d-c389-47b0-890e-7f156f136ebd" providerId="ADAL" clId="{C4F131F3-F72F-47F5-8990-56D0C246D786}" dt="2022-05-23T08:55:36.447" v="2052" actId="478"/>
          <ac:cxnSpMkLst>
            <pc:docMk/>
            <pc:sldMk cId="2070027593" sldId="2145705786"/>
            <ac:cxnSpMk id="14" creationId="{93720EAC-0991-1262-659F-42E699B51EFC}"/>
          </ac:cxnSpMkLst>
        </pc:cxnChg>
        <pc:cxnChg chg="del mod">
          <ac:chgData name="Eduard Keilholz" userId="ce00c98d-c389-47b0-890e-7f156f136ebd" providerId="ADAL" clId="{C4F131F3-F72F-47F5-8990-56D0C246D786}" dt="2022-05-23T08:55:36.447" v="2052" actId="478"/>
          <ac:cxnSpMkLst>
            <pc:docMk/>
            <pc:sldMk cId="2070027593" sldId="2145705786"/>
            <ac:cxnSpMk id="16" creationId="{E0E9A2FC-1FF1-AACC-948D-F90201BB4CC7}"/>
          </ac:cxnSpMkLst>
        </pc:cxnChg>
        <pc:cxnChg chg="del mod">
          <ac:chgData name="Eduard Keilholz" userId="ce00c98d-c389-47b0-890e-7f156f136ebd" providerId="ADAL" clId="{C4F131F3-F72F-47F5-8990-56D0C246D786}" dt="2022-05-23T08:55:36.447" v="2052" actId="478"/>
          <ac:cxnSpMkLst>
            <pc:docMk/>
            <pc:sldMk cId="2070027593" sldId="2145705786"/>
            <ac:cxnSpMk id="22" creationId="{3077FE76-4F0C-E269-11CF-A476380D20A0}"/>
          </ac:cxnSpMkLst>
        </pc:cxnChg>
        <pc:cxnChg chg="del mod">
          <ac:chgData name="Eduard Keilholz" userId="ce00c98d-c389-47b0-890e-7f156f136ebd" providerId="ADAL" clId="{C4F131F3-F72F-47F5-8990-56D0C246D786}" dt="2022-05-23T08:55:36.447" v="2052" actId="478"/>
          <ac:cxnSpMkLst>
            <pc:docMk/>
            <pc:sldMk cId="2070027593" sldId="2145705786"/>
            <ac:cxnSpMk id="24" creationId="{C05B782C-60F2-36BF-B228-BF895BE554D6}"/>
          </ac:cxnSpMkLst>
        </pc:cxnChg>
      </pc:sldChg>
      <pc:sldChg chg="modSp add mod">
        <pc:chgData name="Eduard Keilholz" userId="ce00c98d-c389-47b0-890e-7f156f136ebd" providerId="ADAL" clId="{C4F131F3-F72F-47F5-8990-56D0C246D786}" dt="2022-05-23T08:35:15.061" v="1651"/>
        <pc:sldMkLst>
          <pc:docMk/>
          <pc:sldMk cId="2083349056" sldId="2145705787"/>
        </pc:sldMkLst>
        <pc:spChg chg="mod">
          <ac:chgData name="Eduard Keilholz" userId="ce00c98d-c389-47b0-890e-7f156f136ebd" providerId="ADAL" clId="{C4F131F3-F72F-47F5-8990-56D0C246D786}" dt="2022-05-23T07:36:06.104" v="647" actId="20577"/>
          <ac:spMkLst>
            <pc:docMk/>
            <pc:sldMk cId="2083349056" sldId="2145705787"/>
            <ac:spMk id="2" creationId="{802FCEFF-3FD9-AE27-E031-D64252E4CC55}"/>
          </ac:spMkLst>
        </pc:spChg>
        <pc:spChg chg="mod">
          <ac:chgData name="Eduard Keilholz" userId="ce00c98d-c389-47b0-890e-7f156f136ebd" providerId="ADAL" clId="{C4F131F3-F72F-47F5-8990-56D0C246D786}" dt="2022-05-23T08:35:15.061" v="1651"/>
          <ac:spMkLst>
            <pc:docMk/>
            <pc:sldMk cId="2083349056" sldId="2145705787"/>
            <ac:spMk id="3" creationId="{BA0227FA-217A-0FAE-D59A-0CCD04F46F3E}"/>
          </ac:spMkLst>
        </pc:spChg>
      </pc:sldChg>
      <pc:sldChg chg="addSp delSp modSp add mod modAnim modNotesTx">
        <pc:chgData name="Eduard Keilholz" userId="ce00c98d-c389-47b0-890e-7f156f136ebd" providerId="ADAL" clId="{C4F131F3-F72F-47F5-8990-56D0C246D786}" dt="2022-05-23T08:13:16.672" v="1233"/>
        <pc:sldMkLst>
          <pc:docMk/>
          <pc:sldMk cId="2202188791" sldId="2145705788"/>
        </pc:sldMkLst>
        <pc:spChg chg="mod">
          <ac:chgData name="Eduard Keilholz" userId="ce00c98d-c389-47b0-890e-7f156f136ebd" providerId="ADAL" clId="{C4F131F3-F72F-47F5-8990-56D0C246D786}" dt="2022-05-23T07:54:04.144" v="759" actId="20577"/>
          <ac:spMkLst>
            <pc:docMk/>
            <pc:sldMk cId="2202188791" sldId="2145705788"/>
            <ac:spMk id="2" creationId="{802FCEFF-3FD9-AE27-E031-D64252E4CC55}"/>
          </ac:spMkLst>
        </pc:spChg>
        <pc:spChg chg="del">
          <ac:chgData name="Eduard Keilholz" userId="ce00c98d-c389-47b0-890e-7f156f136ebd" providerId="ADAL" clId="{C4F131F3-F72F-47F5-8990-56D0C246D786}" dt="2022-05-23T07:54:15.170" v="760" actId="478"/>
          <ac:spMkLst>
            <pc:docMk/>
            <pc:sldMk cId="2202188791" sldId="2145705788"/>
            <ac:spMk id="3" creationId="{BA0227FA-217A-0FAE-D59A-0CCD04F46F3E}"/>
          </ac:spMkLst>
        </pc:spChg>
        <pc:spChg chg="add del mod">
          <ac:chgData name="Eduard Keilholz" userId="ce00c98d-c389-47b0-890e-7f156f136ebd" providerId="ADAL" clId="{C4F131F3-F72F-47F5-8990-56D0C246D786}" dt="2022-05-23T07:54:17.591" v="761" actId="478"/>
          <ac:spMkLst>
            <pc:docMk/>
            <pc:sldMk cId="2202188791" sldId="2145705788"/>
            <ac:spMk id="5" creationId="{B2119DDA-920D-C740-6490-9694F0B77BCF}"/>
          </ac:spMkLst>
        </pc:spChg>
        <pc:spChg chg="add mod">
          <ac:chgData name="Eduard Keilholz" userId="ce00c98d-c389-47b0-890e-7f156f136ebd" providerId="ADAL" clId="{C4F131F3-F72F-47F5-8990-56D0C246D786}" dt="2022-05-23T07:59:09.910" v="837" actId="14100"/>
          <ac:spMkLst>
            <pc:docMk/>
            <pc:sldMk cId="2202188791" sldId="2145705788"/>
            <ac:spMk id="6" creationId="{E50C6678-D4DF-D35C-1F6A-1F7160F8688E}"/>
          </ac:spMkLst>
        </pc:spChg>
        <pc:spChg chg="add del mod">
          <ac:chgData name="Eduard Keilholz" userId="ce00c98d-c389-47b0-890e-7f156f136ebd" providerId="ADAL" clId="{C4F131F3-F72F-47F5-8990-56D0C246D786}" dt="2022-05-23T07:56:19.095" v="792" actId="478"/>
          <ac:spMkLst>
            <pc:docMk/>
            <pc:sldMk cId="2202188791" sldId="2145705788"/>
            <ac:spMk id="7" creationId="{9A5CDC5A-C1E7-BA0C-A65A-D0D3072DB36F}"/>
          </ac:spMkLst>
        </pc:spChg>
        <pc:spChg chg="add mod">
          <ac:chgData name="Eduard Keilholz" userId="ce00c98d-c389-47b0-890e-7f156f136ebd" providerId="ADAL" clId="{C4F131F3-F72F-47F5-8990-56D0C246D786}" dt="2022-05-23T08:00:00.636" v="844" actId="14100"/>
          <ac:spMkLst>
            <pc:docMk/>
            <pc:sldMk cId="2202188791" sldId="2145705788"/>
            <ac:spMk id="8" creationId="{8F1C0B65-E9AE-253D-4578-556B02A3B36C}"/>
          </ac:spMkLst>
        </pc:spChg>
        <pc:spChg chg="add mod">
          <ac:chgData name="Eduard Keilholz" userId="ce00c98d-c389-47b0-890e-7f156f136ebd" providerId="ADAL" clId="{C4F131F3-F72F-47F5-8990-56D0C246D786}" dt="2022-05-23T07:59:57.034" v="843" actId="14100"/>
          <ac:spMkLst>
            <pc:docMk/>
            <pc:sldMk cId="2202188791" sldId="2145705788"/>
            <ac:spMk id="9" creationId="{EAA36DAA-D5F3-731A-C015-EE5C1F41B976}"/>
          </ac:spMkLst>
        </pc:spChg>
        <pc:spChg chg="add mod">
          <ac:chgData name="Eduard Keilholz" userId="ce00c98d-c389-47b0-890e-7f156f136ebd" providerId="ADAL" clId="{C4F131F3-F72F-47F5-8990-56D0C246D786}" dt="2022-05-23T07:58:14.763" v="827" actId="1076"/>
          <ac:spMkLst>
            <pc:docMk/>
            <pc:sldMk cId="2202188791" sldId="2145705788"/>
            <ac:spMk id="10" creationId="{B5DA1544-BDAB-4907-0104-43C39085A2AD}"/>
          </ac:spMkLst>
        </pc:spChg>
        <pc:spChg chg="add mod">
          <ac:chgData name="Eduard Keilholz" userId="ce00c98d-c389-47b0-890e-7f156f136ebd" providerId="ADAL" clId="{C4F131F3-F72F-47F5-8990-56D0C246D786}" dt="2022-05-23T07:59:03.586" v="836" actId="1076"/>
          <ac:spMkLst>
            <pc:docMk/>
            <pc:sldMk cId="2202188791" sldId="2145705788"/>
            <ac:spMk id="11" creationId="{9957556B-2A51-C414-FB8D-BEC1097963BF}"/>
          </ac:spMkLst>
        </pc:spChg>
        <pc:spChg chg="add mod">
          <ac:chgData name="Eduard Keilholz" userId="ce00c98d-c389-47b0-890e-7f156f136ebd" providerId="ADAL" clId="{C4F131F3-F72F-47F5-8990-56D0C246D786}" dt="2022-05-23T07:58:53.855" v="834" actId="1076"/>
          <ac:spMkLst>
            <pc:docMk/>
            <pc:sldMk cId="2202188791" sldId="2145705788"/>
            <ac:spMk id="12" creationId="{8429681D-6B99-9E54-C65F-D2E412037B60}"/>
          </ac:spMkLst>
        </pc:spChg>
        <pc:spChg chg="add mod">
          <ac:chgData name="Eduard Keilholz" userId="ce00c98d-c389-47b0-890e-7f156f136ebd" providerId="ADAL" clId="{C4F131F3-F72F-47F5-8990-56D0C246D786}" dt="2022-05-23T08:00:09.580" v="845" actId="1076"/>
          <ac:spMkLst>
            <pc:docMk/>
            <pc:sldMk cId="2202188791" sldId="2145705788"/>
            <ac:spMk id="13" creationId="{CF6AE474-DB85-96AC-1AC1-A228E888074B}"/>
          </ac:spMkLst>
        </pc:spChg>
      </pc:sldChg>
      <pc:sldChg chg="addSp delSp modSp add mod modNotesTx">
        <pc:chgData name="Eduard Keilholz" userId="ce00c98d-c389-47b0-890e-7f156f136ebd" providerId="ADAL" clId="{C4F131F3-F72F-47F5-8990-56D0C246D786}" dt="2022-05-23T08:43:57.807" v="1986" actId="20577"/>
        <pc:sldMkLst>
          <pc:docMk/>
          <pc:sldMk cId="2814710227" sldId="2145705789"/>
        </pc:sldMkLst>
        <pc:spChg chg="mod">
          <ac:chgData name="Eduard Keilholz" userId="ce00c98d-c389-47b0-890e-7f156f136ebd" providerId="ADAL" clId="{C4F131F3-F72F-47F5-8990-56D0C246D786}" dt="2022-05-23T08:14:06.948" v="1267" actId="20577"/>
          <ac:spMkLst>
            <pc:docMk/>
            <pc:sldMk cId="2814710227" sldId="2145705789"/>
            <ac:spMk id="2" creationId="{802FCEFF-3FD9-AE27-E031-D64252E4CC55}"/>
          </ac:spMkLst>
        </pc:spChg>
        <pc:spChg chg="mod">
          <ac:chgData name="Eduard Keilholz" userId="ce00c98d-c389-47b0-890e-7f156f136ebd" providerId="ADAL" clId="{C4F131F3-F72F-47F5-8990-56D0C246D786}" dt="2022-05-23T08:43:57.807" v="1986" actId="20577"/>
          <ac:spMkLst>
            <pc:docMk/>
            <pc:sldMk cId="2814710227" sldId="2145705789"/>
            <ac:spMk id="3" creationId="{BA0227FA-217A-0FAE-D59A-0CCD04F46F3E}"/>
          </ac:spMkLst>
        </pc:spChg>
        <pc:spChg chg="add del mod">
          <ac:chgData name="Eduard Keilholz" userId="ce00c98d-c389-47b0-890e-7f156f136ebd" providerId="ADAL" clId="{C4F131F3-F72F-47F5-8990-56D0C246D786}" dt="2022-05-23T08:36:55.727" v="1682" actId="478"/>
          <ac:spMkLst>
            <pc:docMk/>
            <pc:sldMk cId="2814710227" sldId="2145705789"/>
            <ac:spMk id="4" creationId="{D20BD410-18B9-F2BC-3DC5-924AFCCCFADB}"/>
          </ac:spMkLst>
        </pc:spChg>
        <pc:spChg chg="add mod">
          <ac:chgData name="Eduard Keilholz" userId="ce00c98d-c389-47b0-890e-7f156f136ebd" providerId="ADAL" clId="{C4F131F3-F72F-47F5-8990-56D0C246D786}" dt="2022-05-23T08:40:12.361" v="1757" actId="14100"/>
          <ac:spMkLst>
            <pc:docMk/>
            <pc:sldMk cId="2814710227" sldId="2145705789"/>
            <ac:spMk id="5" creationId="{D2325132-0390-5410-0D10-5AB97D0C5131}"/>
          </ac:spMkLst>
        </pc:spChg>
        <pc:spChg chg="add mod">
          <ac:chgData name="Eduard Keilholz" userId="ce00c98d-c389-47b0-890e-7f156f136ebd" providerId="ADAL" clId="{C4F131F3-F72F-47F5-8990-56D0C246D786}" dt="2022-05-23T08:42:13.422" v="1773" actId="14100"/>
          <ac:spMkLst>
            <pc:docMk/>
            <pc:sldMk cId="2814710227" sldId="2145705789"/>
            <ac:spMk id="6" creationId="{68BD418F-763E-249C-9CB7-A90BD5A01258}"/>
          </ac:spMkLst>
        </pc:spChg>
        <pc:spChg chg="add mod">
          <ac:chgData name="Eduard Keilholz" userId="ce00c98d-c389-47b0-890e-7f156f136ebd" providerId="ADAL" clId="{C4F131F3-F72F-47F5-8990-56D0C246D786}" dt="2022-05-23T08:40:15.149" v="1758" actId="14100"/>
          <ac:spMkLst>
            <pc:docMk/>
            <pc:sldMk cId="2814710227" sldId="2145705789"/>
            <ac:spMk id="7" creationId="{D0409DBD-074D-BFB4-4F73-71DF2861EC31}"/>
          </ac:spMkLst>
        </pc:spChg>
        <pc:spChg chg="add mod">
          <ac:chgData name="Eduard Keilholz" userId="ce00c98d-c389-47b0-890e-7f156f136ebd" providerId="ADAL" clId="{C4F131F3-F72F-47F5-8990-56D0C246D786}" dt="2022-05-23T08:41:32.315" v="1768" actId="1076"/>
          <ac:spMkLst>
            <pc:docMk/>
            <pc:sldMk cId="2814710227" sldId="2145705789"/>
            <ac:spMk id="12" creationId="{AD25E941-EC3F-C384-70B8-CA0738DE157C}"/>
          </ac:spMkLst>
        </pc:spChg>
        <pc:cxnChg chg="add del mod">
          <ac:chgData name="Eduard Keilholz" userId="ce00c98d-c389-47b0-890e-7f156f136ebd" providerId="ADAL" clId="{C4F131F3-F72F-47F5-8990-56D0C246D786}" dt="2022-05-23T08:40:41.773" v="1761" actId="478"/>
          <ac:cxnSpMkLst>
            <pc:docMk/>
            <pc:sldMk cId="2814710227" sldId="2145705789"/>
            <ac:cxnSpMk id="9" creationId="{E86CA5FB-5C4C-46CE-067B-9BFAF94E731C}"/>
          </ac:cxnSpMkLst>
        </pc:cxnChg>
        <pc:cxnChg chg="add del mod">
          <ac:chgData name="Eduard Keilholz" userId="ce00c98d-c389-47b0-890e-7f156f136ebd" providerId="ADAL" clId="{C4F131F3-F72F-47F5-8990-56D0C246D786}" dt="2022-05-23T08:40:41.089" v="1760" actId="478"/>
          <ac:cxnSpMkLst>
            <pc:docMk/>
            <pc:sldMk cId="2814710227" sldId="2145705789"/>
            <ac:cxnSpMk id="11" creationId="{9A9D11BC-1680-D8DA-94BB-F8018349DD44}"/>
          </ac:cxnSpMkLst>
        </pc:cxnChg>
        <pc:cxnChg chg="add mod">
          <ac:chgData name="Eduard Keilholz" userId="ce00c98d-c389-47b0-890e-7f156f136ebd" providerId="ADAL" clId="{C4F131F3-F72F-47F5-8990-56D0C246D786}" dt="2022-05-23T08:41:54.052" v="1771" actId="14100"/>
          <ac:cxnSpMkLst>
            <pc:docMk/>
            <pc:sldMk cId="2814710227" sldId="2145705789"/>
            <ac:cxnSpMk id="16" creationId="{88507679-7A32-05D4-BCE9-9D968F22FCF9}"/>
          </ac:cxnSpMkLst>
        </pc:cxnChg>
        <pc:cxnChg chg="add mod">
          <ac:chgData name="Eduard Keilholz" userId="ce00c98d-c389-47b0-890e-7f156f136ebd" providerId="ADAL" clId="{C4F131F3-F72F-47F5-8990-56D0C246D786}" dt="2022-05-23T08:42:13.422" v="1773" actId="14100"/>
          <ac:cxnSpMkLst>
            <pc:docMk/>
            <pc:sldMk cId="2814710227" sldId="2145705789"/>
            <ac:cxnSpMk id="18" creationId="{B8C3580F-79EF-A140-E11B-64E35E25FFF3}"/>
          </ac:cxnSpMkLst>
        </pc:cxnChg>
        <pc:cxnChg chg="add mod">
          <ac:chgData name="Eduard Keilholz" userId="ce00c98d-c389-47b0-890e-7f156f136ebd" providerId="ADAL" clId="{C4F131F3-F72F-47F5-8990-56D0C246D786}" dt="2022-05-23T08:41:49.100" v="1770" actId="14100"/>
          <ac:cxnSpMkLst>
            <pc:docMk/>
            <pc:sldMk cId="2814710227" sldId="2145705789"/>
            <ac:cxnSpMk id="20" creationId="{4B871952-3149-3BDC-82CD-FACF4A9CC4E0}"/>
          </ac:cxnSpMkLst>
        </pc:cxnChg>
      </pc:sldChg>
      <pc:sldChg chg="addSp delSp modSp add mod delAnim modNotesTx">
        <pc:chgData name="Eduard Keilholz" userId="ce00c98d-c389-47b0-890e-7f156f136ebd" providerId="ADAL" clId="{C4F131F3-F72F-47F5-8990-56D0C246D786}" dt="2022-05-23T08:12:22.456" v="1232" actId="20577"/>
        <pc:sldMkLst>
          <pc:docMk/>
          <pc:sldMk cId="3222629819" sldId="2145705790"/>
        </pc:sldMkLst>
        <pc:spChg chg="mod">
          <ac:chgData name="Eduard Keilholz" userId="ce00c98d-c389-47b0-890e-7f156f136ebd" providerId="ADAL" clId="{C4F131F3-F72F-47F5-8990-56D0C246D786}" dt="2022-05-23T08:10:57.744" v="951" actId="20577"/>
          <ac:spMkLst>
            <pc:docMk/>
            <pc:sldMk cId="3222629819" sldId="2145705790"/>
            <ac:spMk id="2" creationId="{802FCEFF-3FD9-AE27-E031-D64252E4CC55}"/>
          </ac:spMkLst>
        </pc:spChg>
        <pc:spChg chg="mod">
          <ac:chgData name="Eduard Keilholz" userId="ce00c98d-c389-47b0-890e-7f156f136ebd" providerId="ADAL" clId="{C4F131F3-F72F-47F5-8990-56D0C246D786}" dt="2022-05-23T08:09:04.510" v="920" actId="14100"/>
          <ac:spMkLst>
            <pc:docMk/>
            <pc:sldMk cId="3222629819" sldId="2145705790"/>
            <ac:spMk id="6" creationId="{E50C6678-D4DF-D35C-1F6A-1F7160F8688E}"/>
          </ac:spMkLst>
        </pc:spChg>
        <pc:spChg chg="del">
          <ac:chgData name="Eduard Keilholz" userId="ce00c98d-c389-47b0-890e-7f156f136ebd" providerId="ADAL" clId="{C4F131F3-F72F-47F5-8990-56D0C246D786}" dt="2022-05-23T08:01:52.948" v="849" actId="478"/>
          <ac:spMkLst>
            <pc:docMk/>
            <pc:sldMk cId="3222629819" sldId="2145705790"/>
            <ac:spMk id="8" creationId="{8F1C0B65-E9AE-253D-4578-556B02A3B36C}"/>
          </ac:spMkLst>
        </pc:spChg>
        <pc:spChg chg="del mod">
          <ac:chgData name="Eduard Keilholz" userId="ce00c98d-c389-47b0-890e-7f156f136ebd" providerId="ADAL" clId="{C4F131F3-F72F-47F5-8990-56D0C246D786}" dt="2022-05-23T08:01:57.200" v="853" actId="478"/>
          <ac:spMkLst>
            <pc:docMk/>
            <pc:sldMk cId="3222629819" sldId="2145705790"/>
            <ac:spMk id="9" creationId="{EAA36DAA-D5F3-731A-C015-EE5C1F41B976}"/>
          </ac:spMkLst>
        </pc:spChg>
        <pc:spChg chg="del">
          <ac:chgData name="Eduard Keilholz" userId="ce00c98d-c389-47b0-890e-7f156f136ebd" providerId="ADAL" clId="{C4F131F3-F72F-47F5-8990-56D0C246D786}" dt="2022-05-23T08:01:54.465" v="851" actId="478"/>
          <ac:spMkLst>
            <pc:docMk/>
            <pc:sldMk cId="3222629819" sldId="2145705790"/>
            <ac:spMk id="10" creationId="{B5DA1544-BDAB-4907-0104-43C39085A2AD}"/>
          </ac:spMkLst>
        </pc:spChg>
        <pc:spChg chg="mod">
          <ac:chgData name="Eduard Keilholz" userId="ce00c98d-c389-47b0-890e-7f156f136ebd" providerId="ADAL" clId="{C4F131F3-F72F-47F5-8990-56D0C246D786}" dt="2022-05-23T08:09:17.686" v="923" actId="1076"/>
          <ac:spMkLst>
            <pc:docMk/>
            <pc:sldMk cId="3222629819" sldId="2145705790"/>
            <ac:spMk id="11" creationId="{9957556B-2A51-C414-FB8D-BEC1097963BF}"/>
          </ac:spMkLst>
        </pc:spChg>
        <pc:spChg chg="mod">
          <ac:chgData name="Eduard Keilholz" userId="ce00c98d-c389-47b0-890e-7f156f136ebd" providerId="ADAL" clId="{C4F131F3-F72F-47F5-8990-56D0C246D786}" dt="2022-05-23T08:07:57.663" v="913" actId="1076"/>
          <ac:spMkLst>
            <pc:docMk/>
            <pc:sldMk cId="3222629819" sldId="2145705790"/>
            <ac:spMk id="12" creationId="{8429681D-6B99-9E54-C65F-D2E412037B60}"/>
          </ac:spMkLst>
        </pc:spChg>
        <pc:spChg chg="del">
          <ac:chgData name="Eduard Keilholz" userId="ce00c98d-c389-47b0-890e-7f156f136ebd" providerId="ADAL" clId="{C4F131F3-F72F-47F5-8990-56D0C246D786}" dt="2022-05-23T08:01:53.848" v="850" actId="478"/>
          <ac:spMkLst>
            <pc:docMk/>
            <pc:sldMk cId="3222629819" sldId="2145705790"/>
            <ac:spMk id="13" creationId="{CF6AE474-DB85-96AC-1AC1-A228E888074B}"/>
          </ac:spMkLst>
        </pc:spChg>
        <pc:spChg chg="add mod">
          <ac:chgData name="Eduard Keilholz" userId="ce00c98d-c389-47b0-890e-7f156f136ebd" providerId="ADAL" clId="{C4F131F3-F72F-47F5-8990-56D0C246D786}" dt="2022-05-23T08:09:25.471" v="924" actId="1076"/>
          <ac:spMkLst>
            <pc:docMk/>
            <pc:sldMk cId="3222629819" sldId="2145705790"/>
            <ac:spMk id="14" creationId="{FEECCD84-D173-5C8E-D946-AB4B24822784}"/>
          </ac:spMkLst>
        </pc:spChg>
        <pc:spChg chg="add mod">
          <ac:chgData name="Eduard Keilholz" userId="ce00c98d-c389-47b0-890e-7f156f136ebd" providerId="ADAL" clId="{C4F131F3-F72F-47F5-8990-56D0C246D786}" dt="2022-05-23T08:09:37.384" v="925" actId="1076"/>
          <ac:spMkLst>
            <pc:docMk/>
            <pc:sldMk cId="3222629819" sldId="2145705790"/>
            <ac:spMk id="16" creationId="{A005BC94-9503-903D-8E83-1837628C83F7}"/>
          </ac:spMkLst>
        </pc:spChg>
        <pc:spChg chg="add mod">
          <ac:chgData name="Eduard Keilholz" userId="ce00c98d-c389-47b0-890e-7f156f136ebd" providerId="ADAL" clId="{C4F131F3-F72F-47F5-8990-56D0C246D786}" dt="2022-05-23T08:10:15.299" v="932" actId="1036"/>
          <ac:spMkLst>
            <pc:docMk/>
            <pc:sldMk cId="3222629819" sldId="2145705790"/>
            <ac:spMk id="19" creationId="{AAFB2182-5582-207E-9603-3862A84732A9}"/>
          </ac:spMkLst>
        </pc:spChg>
        <pc:picChg chg="add mod">
          <ac:chgData name="Eduard Keilholz" userId="ce00c98d-c389-47b0-890e-7f156f136ebd" providerId="ADAL" clId="{C4F131F3-F72F-47F5-8990-56D0C246D786}" dt="2022-05-23T08:09:17.686" v="923" actId="1076"/>
          <ac:picMkLst>
            <pc:docMk/>
            <pc:sldMk cId="3222629819" sldId="2145705790"/>
            <ac:picMk id="4" creationId="{ACA41803-06DD-BDAF-C623-D2B6966E9414}"/>
          </ac:picMkLst>
        </pc:picChg>
        <pc:picChg chg="add mod">
          <ac:chgData name="Eduard Keilholz" userId="ce00c98d-c389-47b0-890e-7f156f136ebd" providerId="ADAL" clId="{C4F131F3-F72F-47F5-8990-56D0C246D786}" dt="2022-05-23T08:07:57.663" v="913" actId="1076"/>
          <ac:picMkLst>
            <pc:docMk/>
            <pc:sldMk cId="3222629819" sldId="2145705790"/>
            <ac:picMk id="7" creationId="{C681B1F7-A9F1-481B-1491-B7046F02A9C3}"/>
          </ac:picMkLst>
        </pc:picChg>
        <pc:picChg chg="add mod">
          <ac:chgData name="Eduard Keilholz" userId="ce00c98d-c389-47b0-890e-7f156f136ebd" providerId="ADAL" clId="{C4F131F3-F72F-47F5-8990-56D0C246D786}" dt="2022-05-23T08:09:25.471" v="924" actId="1076"/>
          <ac:picMkLst>
            <pc:docMk/>
            <pc:sldMk cId="3222629819" sldId="2145705790"/>
            <ac:picMk id="15" creationId="{E01BB2F2-F361-6DC8-64B7-52A5A5B764EE}"/>
          </ac:picMkLst>
        </pc:picChg>
        <pc:picChg chg="add mod">
          <ac:chgData name="Eduard Keilholz" userId="ce00c98d-c389-47b0-890e-7f156f136ebd" providerId="ADAL" clId="{C4F131F3-F72F-47F5-8990-56D0C246D786}" dt="2022-05-23T08:09:37.384" v="925" actId="1076"/>
          <ac:picMkLst>
            <pc:docMk/>
            <pc:sldMk cId="3222629819" sldId="2145705790"/>
            <ac:picMk id="18" creationId="{EAD8A26B-5B92-02F3-2B73-281901381DE2}"/>
          </ac:picMkLst>
        </pc:picChg>
        <pc:cxnChg chg="add">
          <ac:chgData name="Eduard Keilholz" userId="ce00c98d-c389-47b0-890e-7f156f136ebd" providerId="ADAL" clId="{C4F131F3-F72F-47F5-8990-56D0C246D786}" dt="2022-05-23T08:09:43.427" v="926" actId="11529"/>
          <ac:cxnSpMkLst>
            <pc:docMk/>
            <pc:sldMk cId="3222629819" sldId="2145705790"/>
            <ac:cxnSpMk id="21" creationId="{D294D8DD-8672-1B7E-FE1E-36EA7AAB81D8}"/>
          </ac:cxnSpMkLst>
        </pc:cxnChg>
        <pc:cxnChg chg="add">
          <ac:chgData name="Eduard Keilholz" userId="ce00c98d-c389-47b0-890e-7f156f136ebd" providerId="ADAL" clId="{C4F131F3-F72F-47F5-8990-56D0C246D786}" dt="2022-05-23T08:09:50.117" v="927" actId="11529"/>
          <ac:cxnSpMkLst>
            <pc:docMk/>
            <pc:sldMk cId="3222629819" sldId="2145705790"/>
            <ac:cxnSpMk id="23" creationId="{90213E68-DACF-C23D-8DE2-E92B476BAF44}"/>
          </ac:cxnSpMkLst>
        </pc:cxnChg>
        <pc:cxnChg chg="add">
          <ac:chgData name="Eduard Keilholz" userId="ce00c98d-c389-47b0-890e-7f156f136ebd" providerId="ADAL" clId="{C4F131F3-F72F-47F5-8990-56D0C246D786}" dt="2022-05-23T08:09:56.897" v="928" actId="11529"/>
          <ac:cxnSpMkLst>
            <pc:docMk/>
            <pc:sldMk cId="3222629819" sldId="2145705790"/>
            <ac:cxnSpMk id="25" creationId="{A806BFB3-E956-C37B-3E19-57EF77D3C1DC}"/>
          </ac:cxnSpMkLst>
        </pc:cxnChg>
        <pc:cxnChg chg="add mod">
          <ac:chgData name="Eduard Keilholz" userId="ce00c98d-c389-47b0-890e-7f156f136ebd" providerId="ADAL" clId="{C4F131F3-F72F-47F5-8990-56D0C246D786}" dt="2022-05-23T08:10:31.319" v="934" actId="692"/>
          <ac:cxnSpMkLst>
            <pc:docMk/>
            <pc:sldMk cId="3222629819" sldId="2145705790"/>
            <ac:cxnSpMk id="27" creationId="{AED99978-B6C3-C59C-E6A1-B4253156AC07}"/>
          </ac:cxnSpMkLst>
        </pc:cxnChg>
      </pc:sldChg>
      <pc:sldChg chg="addSp modSp add mod">
        <pc:chgData name="Eduard Keilholz" userId="ce00c98d-c389-47b0-890e-7f156f136ebd" providerId="ADAL" clId="{C4F131F3-F72F-47F5-8990-56D0C246D786}" dt="2022-05-23T08:34:49.829" v="1649" actId="20577"/>
        <pc:sldMkLst>
          <pc:docMk/>
          <pc:sldMk cId="2677147418" sldId="2145705791"/>
        </pc:sldMkLst>
        <pc:spChg chg="mod">
          <ac:chgData name="Eduard Keilholz" userId="ce00c98d-c389-47b0-890e-7f156f136ebd" providerId="ADAL" clId="{C4F131F3-F72F-47F5-8990-56D0C246D786}" dt="2022-05-23T08:33:04.282" v="1522" actId="20577"/>
          <ac:spMkLst>
            <pc:docMk/>
            <pc:sldMk cId="2677147418" sldId="2145705791"/>
            <ac:spMk id="2" creationId="{802FCEFF-3FD9-AE27-E031-D64252E4CC55}"/>
          </ac:spMkLst>
        </pc:spChg>
        <pc:spChg chg="mod">
          <ac:chgData name="Eduard Keilholz" userId="ce00c98d-c389-47b0-890e-7f156f136ebd" providerId="ADAL" clId="{C4F131F3-F72F-47F5-8990-56D0C246D786}" dt="2022-05-23T08:34:49.829" v="1649" actId="20577"/>
          <ac:spMkLst>
            <pc:docMk/>
            <pc:sldMk cId="2677147418" sldId="2145705791"/>
            <ac:spMk id="3" creationId="{BA0227FA-217A-0FAE-D59A-0CCD04F46F3E}"/>
          </ac:spMkLst>
        </pc:spChg>
        <pc:picChg chg="add mod">
          <ac:chgData name="Eduard Keilholz" userId="ce00c98d-c389-47b0-890e-7f156f136ebd" providerId="ADAL" clId="{C4F131F3-F72F-47F5-8990-56D0C246D786}" dt="2022-05-23T08:33:23.116" v="1526" actId="1076"/>
          <ac:picMkLst>
            <pc:docMk/>
            <pc:sldMk cId="2677147418" sldId="2145705791"/>
            <ac:picMk id="5" creationId="{4AFC3933-86A3-3016-0181-76C48D7C7D17}"/>
          </ac:picMkLst>
        </pc:picChg>
      </pc:sldChg>
      <pc:sldChg chg="modSp add mod">
        <pc:chgData name="Eduard Keilholz" userId="ce00c98d-c389-47b0-890e-7f156f136ebd" providerId="ADAL" clId="{C4F131F3-F72F-47F5-8990-56D0C246D786}" dt="2022-05-23T09:02:31.597" v="2325" actId="207"/>
        <pc:sldMkLst>
          <pc:docMk/>
          <pc:sldMk cId="3035142743" sldId="2145705792"/>
        </pc:sldMkLst>
        <pc:spChg chg="mod">
          <ac:chgData name="Eduard Keilholz" userId="ce00c98d-c389-47b0-890e-7f156f136ebd" providerId="ADAL" clId="{C4F131F3-F72F-47F5-8990-56D0C246D786}" dt="2022-05-23T08:56:56.114" v="2104" actId="20577"/>
          <ac:spMkLst>
            <pc:docMk/>
            <pc:sldMk cId="3035142743" sldId="2145705792"/>
            <ac:spMk id="2" creationId="{802FCEFF-3FD9-AE27-E031-D64252E4CC55}"/>
          </ac:spMkLst>
        </pc:spChg>
        <pc:spChg chg="mod">
          <ac:chgData name="Eduard Keilholz" userId="ce00c98d-c389-47b0-890e-7f156f136ebd" providerId="ADAL" clId="{C4F131F3-F72F-47F5-8990-56D0C246D786}" dt="2022-05-23T09:02:31.597" v="2325" actId="207"/>
          <ac:spMkLst>
            <pc:docMk/>
            <pc:sldMk cId="3035142743" sldId="2145705792"/>
            <ac:spMk id="3" creationId="{BA0227FA-217A-0FAE-D59A-0CCD04F46F3E}"/>
          </ac:spMkLst>
        </pc:spChg>
      </pc:sldChg>
      <pc:sldChg chg="delSp modSp add mod ord">
        <pc:chgData name="Eduard Keilholz" userId="ce00c98d-c389-47b0-890e-7f156f136ebd" providerId="ADAL" clId="{C4F131F3-F72F-47F5-8990-56D0C246D786}" dt="2022-05-23T10:05:02.631" v="2429" actId="20577"/>
        <pc:sldMkLst>
          <pc:docMk/>
          <pc:sldMk cId="662559195" sldId="2145705793"/>
        </pc:sldMkLst>
        <pc:spChg chg="mod">
          <ac:chgData name="Eduard Keilholz" userId="ce00c98d-c389-47b0-890e-7f156f136ebd" providerId="ADAL" clId="{C4F131F3-F72F-47F5-8990-56D0C246D786}" dt="2022-05-23T10:03:42.591" v="2401" actId="20577"/>
          <ac:spMkLst>
            <pc:docMk/>
            <pc:sldMk cId="662559195" sldId="2145705793"/>
            <ac:spMk id="20" creationId="{233A520D-1E8E-E04D-7857-6CDF29A3F275}"/>
          </ac:spMkLst>
        </pc:spChg>
        <pc:spChg chg="del mod">
          <ac:chgData name="Eduard Keilholz" userId="ce00c98d-c389-47b0-890e-7f156f136ebd" providerId="ADAL" clId="{C4F131F3-F72F-47F5-8990-56D0C246D786}" dt="2022-05-23T10:03:52.294" v="2404" actId="478"/>
          <ac:spMkLst>
            <pc:docMk/>
            <pc:sldMk cId="662559195" sldId="2145705793"/>
            <ac:spMk id="21" creationId="{A5E217F7-0502-E8F6-A2AF-0EBFF7740AD3}"/>
          </ac:spMkLst>
        </pc:spChg>
        <pc:spChg chg="mod">
          <ac:chgData name="Eduard Keilholz" userId="ce00c98d-c389-47b0-890e-7f156f136ebd" providerId="ADAL" clId="{C4F131F3-F72F-47F5-8990-56D0C246D786}" dt="2022-05-23T10:04:37.564" v="2415" actId="14100"/>
          <ac:spMkLst>
            <pc:docMk/>
            <pc:sldMk cId="662559195" sldId="2145705793"/>
            <ac:spMk id="22" creationId="{76471B5B-6DC7-A09C-8368-73F2A6E93245}"/>
          </ac:spMkLst>
        </pc:spChg>
        <pc:spChg chg="mod">
          <ac:chgData name="Eduard Keilholz" userId="ce00c98d-c389-47b0-890e-7f156f136ebd" providerId="ADAL" clId="{C4F131F3-F72F-47F5-8990-56D0C246D786}" dt="2022-05-23T10:04:51.439" v="2423" actId="20577"/>
          <ac:spMkLst>
            <pc:docMk/>
            <pc:sldMk cId="662559195" sldId="2145705793"/>
            <ac:spMk id="23" creationId="{1887D9A8-9EFB-05A1-A689-0B59FC71AC95}"/>
          </ac:spMkLst>
        </pc:spChg>
        <pc:spChg chg="mod">
          <ac:chgData name="Eduard Keilholz" userId="ce00c98d-c389-47b0-890e-7f156f136ebd" providerId="ADAL" clId="{C4F131F3-F72F-47F5-8990-56D0C246D786}" dt="2022-05-23T10:05:02.631" v="2429" actId="20577"/>
          <ac:spMkLst>
            <pc:docMk/>
            <pc:sldMk cId="662559195" sldId="2145705793"/>
            <ac:spMk id="24" creationId="{8E4E8518-C8F7-0A7B-0BB6-E8768F894BD9}"/>
          </ac:spMkLst>
        </pc:spChg>
        <pc:picChg chg="del">
          <ac:chgData name="Eduard Keilholz" userId="ce00c98d-c389-47b0-890e-7f156f136ebd" providerId="ADAL" clId="{C4F131F3-F72F-47F5-8990-56D0C246D786}" dt="2022-05-23T10:03:44.263" v="2402" actId="478"/>
          <ac:picMkLst>
            <pc:docMk/>
            <pc:sldMk cId="662559195" sldId="2145705793"/>
            <ac:picMk id="27" creationId="{FD7303E4-0917-8A6F-5964-8FEA8FCE723C}"/>
          </ac:picMkLst>
        </pc:picChg>
      </pc:sldChg>
      <pc:sldChg chg="add modNotesTx">
        <pc:chgData name="Eduard Keilholz" userId="ce00c98d-c389-47b0-890e-7f156f136ebd" providerId="ADAL" clId="{C4F131F3-F72F-47F5-8990-56D0C246D786}" dt="2022-05-23T10:55:17.228" v="2496" actId="20577"/>
        <pc:sldMkLst>
          <pc:docMk/>
          <pc:sldMk cId="679268737" sldId="21457057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slide for clicker 1</a:t>
            </a:r>
          </a:p>
        </p:txBody>
      </p:sp>
    </p:spTree>
    <p:extLst>
      <p:ext uri="{BB962C8B-B14F-4D97-AF65-F5344CB8AC3E}">
        <p14:creationId xmlns:p14="http://schemas.microsoft.com/office/powerpoint/2010/main" val="259522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 slide for clicker 2</a:t>
            </a:r>
          </a:p>
        </p:txBody>
      </p:sp>
    </p:spTree>
    <p:extLst>
      <p:ext uri="{BB962C8B-B14F-4D97-AF65-F5344CB8AC3E}">
        <p14:creationId xmlns:p14="http://schemas.microsoft.com/office/powerpoint/2010/main" val="996530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74784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creates new systems</a:t>
            </a:r>
          </a:p>
          <a:p>
            <a:r>
              <a:rPr lang="en-US" dirty="0"/>
              <a:t>Operations operates, maintains reliability, stability &amp; security</a:t>
            </a:r>
          </a:p>
          <a:p>
            <a:endParaRPr lang="en-US" dirty="0"/>
          </a:p>
          <a:p>
            <a:r>
              <a:rPr lang="en-US" dirty="0"/>
              <a:t>With DevOps, there ‘was’ lack of focus on security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786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886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Virtual Network (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) is the fundamental building block for your private network in Azure.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enables many types of Azure resources, such as Azure Virtual Machines (VM), to securely communicate with each other, the internet, and on-premises networks. </a:t>
            </a:r>
            <a:r>
              <a:rPr lang="en-US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VNet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is similar to a traditional network that you'd operate in your own data center, but brings with it additional benefits of Azure's infrastructure such as scale, availability, and isolation.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97700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 best-practice or should do, just an example</a:t>
            </a:r>
          </a:p>
          <a:p>
            <a:endParaRPr lang="en-US" dirty="0"/>
          </a:p>
          <a:p>
            <a:r>
              <a:rPr lang="en-US" dirty="0"/>
              <a:t>The Application Gateway has a public IP for public internet traffic</a:t>
            </a:r>
          </a:p>
          <a:p>
            <a:r>
              <a:rPr lang="en-US" dirty="0"/>
              <a:t>It integrates in the </a:t>
            </a:r>
            <a:r>
              <a:rPr lang="en-US" dirty="0" err="1"/>
              <a:t>Vnet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redirects traffic to API Management</a:t>
            </a:r>
          </a:p>
          <a:p>
            <a:r>
              <a:rPr lang="en-US" dirty="0"/>
              <a:t>API Management (internal) redirects traffic to API Services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19093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general recommendation is not to use secrets where possible</a:t>
            </a:r>
          </a:p>
          <a:p>
            <a:r>
              <a:rPr lang="en-US" dirty="0"/>
              <a:t>Use (System Managed) Identity or User Assigned Identity where possible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202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6103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a workflow (as code)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Continuous Delivery</a:t>
            </a:r>
          </a:p>
          <a:p>
            <a:r>
              <a:rPr lang="en-US" dirty="0"/>
              <a:t>Auditable</a:t>
            </a:r>
          </a:p>
          <a:p>
            <a:r>
              <a:rPr lang="en-US" dirty="0"/>
              <a:t>Version Control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AFC3933-86A3-3016-0181-76C48D7C7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91395">
            <a:off x="4289227" y="1872805"/>
            <a:ext cx="4368103" cy="234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4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Repeatable (easy to rebuild &amp; tear down)</a:t>
            </a:r>
          </a:p>
          <a:p>
            <a:r>
              <a:rPr lang="en-US" dirty="0"/>
              <a:t>Prevent human mistakes</a:t>
            </a:r>
          </a:p>
          <a:p>
            <a:r>
              <a:rPr lang="en-US" dirty="0"/>
              <a:t>Auditable &amp; Reviewable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Limit access to production</a:t>
            </a:r>
          </a:p>
          <a:p>
            <a:endParaRPr lang="en-US" dirty="0"/>
          </a:p>
          <a:p>
            <a:r>
              <a:rPr lang="en-US" dirty="0">
                <a:solidFill>
                  <a:srgbClr val="FDBA12"/>
                </a:solidFill>
              </a:rPr>
              <a:t>Details at 16:00, this track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14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pipeline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F4353678-E655-2DC1-4042-E97331AF50F1}"/>
              </a:ext>
            </a:extLst>
          </p:cNvPr>
          <p:cNvSpPr/>
          <p:nvPr/>
        </p:nvSpPr>
        <p:spPr>
          <a:xfrm rot="21076374">
            <a:off x="2555776" y="2427734"/>
            <a:ext cx="3888432" cy="91440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Let’s kick it off!</a:t>
            </a:r>
            <a:endParaRPr lang="LID4096" dirty="0">
              <a:solidFill>
                <a:srgbClr val="FDBA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2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EB62661-9AD9-2553-EA40-454536A08175}"/>
              </a:ext>
            </a:extLst>
          </p:cNvPr>
          <p:cNvSpPr txBox="1">
            <a:spLocks/>
          </p:cNvSpPr>
          <p:nvPr/>
        </p:nvSpPr>
        <p:spPr>
          <a:xfrm>
            <a:off x="2722290" y="730109"/>
            <a:ext cx="6026174" cy="673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Eduard Keilholz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33A520D-1E8E-E04D-7857-6CDF29A3F275}"/>
              </a:ext>
            </a:extLst>
          </p:cNvPr>
          <p:cNvSpPr txBox="1">
            <a:spLocks/>
          </p:cNvSpPr>
          <p:nvPr/>
        </p:nvSpPr>
        <p:spPr>
          <a:xfrm>
            <a:off x="2725187" y="1403614"/>
            <a:ext cx="6023277" cy="473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Thanks for joining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6471B5B-6DC7-A09C-8368-73F2A6E93245}"/>
              </a:ext>
            </a:extLst>
          </p:cNvPr>
          <p:cNvSpPr txBox="1">
            <a:spLocks/>
          </p:cNvSpPr>
          <p:nvPr/>
        </p:nvSpPr>
        <p:spPr>
          <a:xfrm>
            <a:off x="838200" y="3739887"/>
            <a:ext cx="4885928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in: https://www.linkedin.com/in/eduard-keilholz/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887D9A8-9EFB-05A1-A689-0B59FC71AC95}"/>
              </a:ext>
            </a:extLst>
          </p:cNvPr>
          <p:cNvSpPr txBox="1">
            <a:spLocks/>
          </p:cNvSpPr>
          <p:nvPr/>
        </p:nvSpPr>
        <p:spPr>
          <a:xfrm>
            <a:off x="838200" y="4128319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tw</a:t>
            </a:r>
            <a:r>
              <a:rPr lang="en-US" sz="1600" dirty="0">
                <a:solidFill>
                  <a:schemeClr val="bg1"/>
                </a:solidFill>
              </a:rPr>
              <a:t>: @ed_dotnet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E4E8518-C8F7-0A7B-0BB6-E8768F894BD9}"/>
              </a:ext>
            </a:extLst>
          </p:cNvPr>
          <p:cNvSpPr txBox="1">
            <a:spLocks/>
          </p:cNvSpPr>
          <p:nvPr/>
        </p:nvSpPr>
        <p:spPr>
          <a:xfrm>
            <a:off x="838200" y="4551470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 err="1">
                <a:solidFill>
                  <a:schemeClr val="bg1"/>
                </a:solidFill>
              </a:rPr>
              <a:t>gh</a:t>
            </a:r>
            <a:r>
              <a:rPr lang="nl-NL" sz="1600" dirty="0">
                <a:solidFill>
                  <a:schemeClr val="bg1"/>
                </a:solidFill>
              </a:rPr>
              <a:t>: https://github.com/nikneem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28" name="Tijdelijke aanduiding voor afbeelding 10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49EC09F8-110A-39B9-3EFD-2C9AAD859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9547"/>
          <a:stretch>
            <a:fillRect/>
          </a:stretch>
        </p:blipFill>
        <p:spPr>
          <a:xfrm>
            <a:off x="838200" y="699542"/>
            <a:ext cx="1728787" cy="21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59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55B9B9-C2F0-F13D-2366-AF4631E30007}"/>
              </a:ext>
            </a:extLst>
          </p:cNvPr>
          <p:cNvSpPr txBox="1">
            <a:spLocks/>
          </p:cNvSpPr>
          <p:nvPr/>
        </p:nvSpPr>
        <p:spPr>
          <a:xfrm>
            <a:off x="467544" y="3092217"/>
            <a:ext cx="806489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https://github.com/nikneem/secure-api-deployment-demo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1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26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Deploy your API secured</a:t>
            </a:r>
            <a:br>
              <a:rPr lang="en-US" dirty="0"/>
            </a:br>
            <a:r>
              <a:rPr lang="en-US" dirty="0"/>
              <a:t>with a </a:t>
            </a:r>
            <a:r>
              <a:rPr lang="en-US" dirty="0" err="1"/>
              <a:t>DevSecOps</a:t>
            </a:r>
            <a:r>
              <a:rPr lang="en-US" dirty="0"/>
              <a:t> CI/CD pipeline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D7E9750A-0F72-9DCB-9E67-02191CC449AF}"/>
              </a:ext>
            </a:extLst>
          </p:cNvPr>
          <p:cNvSpPr txBox="1">
            <a:spLocks/>
          </p:cNvSpPr>
          <p:nvPr/>
        </p:nvSpPr>
        <p:spPr>
          <a:xfrm>
            <a:off x="107504" y="4098356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Eduard Keilholz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99421506-5375-0EFB-49FD-1B03A316E8E8}"/>
              </a:ext>
            </a:extLst>
          </p:cNvPr>
          <p:cNvSpPr txBox="1">
            <a:spLocks/>
          </p:cNvSpPr>
          <p:nvPr/>
        </p:nvSpPr>
        <p:spPr>
          <a:xfrm>
            <a:off x="107504" y="4314380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Cloud Solution Architect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2981FFD5-25E7-568A-5F55-66F0D7CAC5BB}"/>
              </a:ext>
            </a:extLst>
          </p:cNvPr>
          <p:cNvSpPr txBox="1">
            <a:spLocks/>
          </p:cNvSpPr>
          <p:nvPr/>
        </p:nvSpPr>
        <p:spPr>
          <a:xfrm>
            <a:off x="107504" y="4530404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NIC X Edition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D9CA360B-6D8E-4988-AD02-731CB197E463}"/>
              </a:ext>
            </a:extLst>
          </p:cNvPr>
          <p:cNvSpPr txBox="1">
            <a:spLocks/>
          </p:cNvSpPr>
          <p:nvPr/>
        </p:nvSpPr>
        <p:spPr>
          <a:xfrm>
            <a:off x="107504" y="4739209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June 1 2022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EB62661-9AD9-2553-EA40-454536A08175}"/>
              </a:ext>
            </a:extLst>
          </p:cNvPr>
          <p:cNvSpPr txBox="1">
            <a:spLocks/>
          </p:cNvSpPr>
          <p:nvPr/>
        </p:nvSpPr>
        <p:spPr>
          <a:xfrm>
            <a:off x="2722290" y="730109"/>
            <a:ext cx="6026174" cy="673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Eduard Keilholz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33A520D-1E8E-E04D-7857-6CDF29A3F275}"/>
              </a:ext>
            </a:extLst>
          </p:cNvPr>
          <p:cNvSpPr txBox="1">
            <a:spLocks/>
          </p:cNvSpPr>
          <p:nvPr/>
        </p:nvSpPr>
        <p:spPr>
          <a:xfrm>
            <a:off x="2725187" y="1403614"/>
            <a:ext cx="6023277" cy="473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Cloud Solution Architect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E217F7-0502-E8F6-A2AF-0EBFF7740AD3}"/>
              </a:ext>
            </a:extLst>
          </p:cNvPr>
          <p:cNvSpPr txBox="1">
            <a:spLocks/>
          </p:cNvSpPr>
          <p:nvPr/>
        </p:nvSpPr>
        <p:spPr>
          <a:xfrm>
            <a:off x="2722291" y="1773069"/>
            <a:ext cx="6026174" cy="9892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I am a Cloud Solution Architect at 4DotNet (The Netherlands). I focus is on the Microsoft development stack, mainly C# and the Microsoft Azure Cloud.</a:t>
            </a:r>
            <a:endParaRPr lang="en-NL" sz="1600" dirty="0">
              <a:solidFill>
                <a:schemeClr val="accent1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6471B5B-6DC7-A09C-8368-73F2A6E93245}"/>
              </a:ext>
            </a:extLst>
          </p:cNvPr>
          <p:cNvSpPr txBox="1">
            <a:spLocks/>
          </p:cNvSpPr>
          <p:nvPr/>
        </p:nvSpPr>
        <p:spPr>
          <a:xfrm>
            <a:off x="838200" y="3739887"/>
            <a:ext cx="4885928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in: </a:t>
            </a:r>
            <a:r>
              <a:rPr lang="en-US" sz="1600" dirty="0">
                <a:solidFill>
                  <a:schemeClr val="bg1"/>
                </a:solidFill>
              </a:rPr>
              <a:t>https://www.linkedin.com/in/eduard-keilholz/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887D9A8-9EFB-05A1-A689-0B59FC71AC95}"/>
              </a:ext>
            </a:extLst>
          </p:cNvPr>
          <p:cNvSpPr txBox="1">
            <a:spLocks/>
          </p:cNvSpPr>
          <p:nvPr/>
        </p:nvSpPr>
        <p:spPr>
          <a:xfrm>
            <a:off x="838200" y="4128319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bg1"/>
                </a:solidFill>
              </a:rPr>
              <a:t>tw</a:t>
            </a:r>
            <a:r>
              <a:rPr lang="en-US" sz="1600" dirty="0">
                <a:solidFill>
                  <a:schemeClr val="bg1"/>
                </a:solidFill>
              </a:rPr>
              <a:t>: @ed_dotnet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E4E8518-C8F7-0A7B-0BB6-E8768F894BD9}"/>
              </a:ext>
            </a:extLst>
          </p:cNvPr>
          <p:cNvSpPr txBox="1">
            <a:spLocks/>
          </p:cNvSpPr>
          <p:nvPr/>
        </p:nvSpPr>
        <p:spPr>
          <a:xfrm>
            <a:off x="838200" y="4551470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 dirty="0" err="1">
                <a:solidFill>
                  <a:schemeClr val="bg1"/>
                </a:solidFill>
              </a:rPr>
              <a:t>gh</a:t>
            </a:r>
            <a:r>
              <a:rPr lang="nl-NL" sz="1600" dirty="0">
                <a:solidFill>
                  <a:schemeClr val="bg1"/>
                </a:solidFill>
              </a:rPr>
              <a:t>: https://github.com/nikneem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27" name="Picture 17" descr="Text, whiteboard&#10;&#10;Description automatically generated">
            <a:extLst>
              <a:ext uri="{FF2B5EF4-FFF2-40B4-BE49-F238E27FC236}">
                <a16:creationId xmlns:a16="http://schemas.microsoft.com/office/drawing/2014/main" id="{FD7303E4-0917-8A6F-5964-8FEA8FCE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879998"/>
            <a:ext cx="1621034" cy="2032432"/>
          </a:xfrm>
          <a:prstGeom prst="rect">
            <a:avLst/>
          </a:prstGeom>
        </p:spPr>
      </p:pic>
      <p:pic>
        <p:nvPicPr>
          <p:cNvPr id="28" name="Tijdelijke aanduiding voor afbeelding 10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49EC09F8-110A-39B9-3EFD-2C9AAD85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9547"/>
          <a:stretch>
            <a:fillRect/>
          </a:stretch>
        </p:blipFill>
        <p:spPr>
          <a:xfrm>
            <a:off x="838200" y="699542"/>
            <a:ext cx="1728787" cy="21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35F7FEEB-FFF0-4689-750D-D91F885E0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923" y="1137726"/>
            <a:ext cx="3482753" cy="1758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Dev</a:t>
            </a:r>
            <a:r>
              <a:rPr lang="en-US" dirty="0" err="1">
                <a:solidFill>
                  <a:srgbClr val="FDBA12"/>
                </a:solidFill>
              </a:rPr>
              <a:t>Sec</a:t>
            </a:r>
            <a:r>
              <a:rPr lang="en-US" dirty="0" err="1"/>
              <a:t>Ops</a:t>
            </a:r>
            <a:endParaRPr lang="en-US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AE7581AC-B331-9642-D916-F1DF5E743761}"/>
              </a:ext>
            </a:extLst>
          </p:cNvPr>
          <p:cNvSpPr txBox="1"/>
          <p:nvPr/>
        </p:nvSpPr>
        <p:spPr>
          <a:xfrm>
            <a:off x="683568" y="1469926"/>
            <a:ext cx="2103120" cy="731520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Development</a:t>
            </a:r>
            <a:endParaRPr lang="LID4096" dirty="0">
              <a:solidFill>
                <a:srgbClr val="FFFFFF"/>
              </a:solidFill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D9F7A2D-E365-B1F3-C7AA-1E89089C9344}"/>
              </a:ext>
            </a:extLst>
          </p:cNvPr>
          <p:cNvSpPr txBox="1"/>
          <p:nvPr/>
        </p:nvSpPr>
        <p:spPr>
          <a:xfrm>
            <a:off x="683568" y="2608828"/>
            <a:ext cx="2103120" cy="731520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Operations</a:t>
            </a:r>
            <a:endParaRPr lang="LID4096" dirty="0">
              <a:solidFill>
                <a:srgbClr val="FFFFFF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DB3CA5C-A676-0557-84AD-4F01C4F6C050}"/>
              </a:ext>
            </a:extLst>
          </p:cNvPr>
          <p:cNvSpPr txBox="1"/>
          <p:nvPr/>
        </p:nvSpPr>
        <p:spPr>
          <a:xfrm>
            <a:off x="3520440" y="2608828"/>
            <a:ext cx="2103120" cy="731520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DevOps</a:t>
            </a:r>
            <a:endParaRPr lang="LID4096" dirty="0">
              <a:solidFill>
                <a:srgbClr val="FFFFFF"/>
              </a:solidFill>
            </a:endParaRPr>
          </a:p>
        </p:txBody>
      </p: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8A5A43A4-796E-56D4-A26F-D1225BE5FE0D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1735128" y="2201446"/>
            <a:ext cx="0" cy="407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93720EAC-0991-1262-659F-42E699B51EFC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786688" y="1835686"/>
            <a:ext cx="733752" cy="11389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E0E9A2FC-1FF1-AACC-948D-F90201BB4CC7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786688" y="2974588"/>
            <a:ext cx="7337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Gedachtewolkje: wolk 16">
            <a:extLst>
              <a:ext uri="{FF2B5EF4-FFF2-40B4-BE49-F238E27FC236}">
                <a16:creationId xmlns:a16="http://schemas.microsoft.com/office/drawing/2014/main" id="{FD7EB731-9F23-99B6-6389-D9533A194E9B}"/>
              </a:ext>
            </a:extLst>
          </p:cNvPr>
          <p:cNvSpPr/>
          <p:nvPr/>
        </p:nvSpPr>
        <p:spPr>
          <a:xfrm>
            <a:off x="4889808" y="1498232"/>
            <a:ext cx="2232248" cy="914400"/>
          </a:xfrm>
          <a:prstGeom prst="cloudCallou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8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50000"/>
                </a:schemeClr>
              </a:gs>
            </a:gsLst>
          </a:gradFill>
          <a:ln w="25400">
            <a:solidFill>
              <a:srgbClr val="FDBA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Security?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DFBCFCD-25FD-B9A8-0E5C-5CDFC5D60F18}"/>
              </a:ext>
            </a:extLst>
          </p:cNvPr>
          <p:cNvSpPr txBox="1"/>
          <p:nvPr/>
        </p:nvSpPr>
        <p:spPr>
          <a:xfrm>
            <a:off x="683568" y="4111999"/>
            <a:ext cx="4939992" cy="73152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Production</a:t>
            </a:r>
            <a:endParaRPr lang="LID4096" dirty="0">
              <a:solidFill>
                <a:srgbClr val="FDBA12"/>
              </a:solidFill>
            </a:endParaRPr>
          </a:p>
        </p:txBody>
      </p:sp>
      <p:cxnSp>
        <p:nvCxnSpPr>
          <p:cNvPr id="22" name="Rechte verbindingslijn met pijl 21">
            <a:extLst>
              <a:ext uri="{FF2B5EF4-FFF2-40B4-BE49-F238E27FC236}">
                <a16:creationId xmlns:a16="http://schemas.microsoft.com/office/drawing/2014/main" id="{3077FE76-4F0C-E269-11CF-A476380D20A0}"/>
              </a:ext>
            </a:extLst>
          </p:cNvPr>
          <p:cNvCxnSpPr>
            <a:stCxn id="7" idx="2"/>
          </p:cNvCxnSpPr>
          <p:nvPr/>
        </p:nvCxnSpPr>
        <p:spPr>
          <a:xfrm>
            <a:off x="1735128" y="3340348"/>
            <a:ext cx="0" cy="77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C05B782C-60F2-36BF-B228-BF895BE554D6}"/>
              </a:ext>
            </a:extLst>
          </p:cNvPr>
          <p:cNvCxnSpPr>
            <a:stCxn id="8" idx="2"/>
          </p:cNvCxnSpPr>
          <p:nvPr/>
        </p:nvCxnSpPr>
        <p:spPr>
          <a:xfrm>
            <a:off x="4572000" y="3340348"/>
            <a:ext cx="0" cy="77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5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work with?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Configure a network</a:t>
            </a:r>
          </a:p>
          <a:p>
            <a:r>
              <a:rPr lang="en-US" dirty="0"/>
              <a:t>Configure (network) access</a:t>
            </a:r>
          </a:p>
          <a:p>
            <a:r>
              <a:rPr lang="en-US" dirty="0"/>
              <a:t>Managing secrets</a:t>
            </a:r>
          </a:p>
          <a:p>
            <a:r>
              <a:rPr lang="en-US" dirty="0">
                <a:solidFill>
                  <a:srgbClr val="FDBA12"/>
                </a:solidFill>
              </a:rPr>
              <a:t>Automation</a:t>
            </a:r>
          </a:p>
          <a:p>
            <a:r>
              <a:rPr lang="en-US" dirty="0"/>
              <a:t>Maintenance inside your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4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in Azure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50C6678-D4DF-D35C-1F6A-1F7160F8688E}"/>
              </a:ext>
            </a:extLst>
          </p:cNvPr>
          <p:cNvSpPr/>
          <p:nvPr/>
        </p:nvSpPr>
        <p:spPr>
          <a:xfrm>
            <a:off x="457200" y="2067694"/>
            <a:ext cx="3322712" cy="2016224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err="1"/>
              <a:t>VNet</a:t>
            </a:r>
            <a:r>
              <a:rPr lang="en-US" dirty="0"/>
              <a:t> 1</a:t>
            </a:r>
            <a:endParaRPr lang="LID4096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8F1C0B65-E9AE-253D-4578-556B02A3B36C}"/>
              </a:ext>
            </a:extLst>
          </p:cNvPr>
          <p:cNvSpPr/>
          <p:nvPr/>
        </p:nvSpPr>
        <p:spPr>
          <a:xfrm>
            <a:off x="5447190" y="2073094"/>
            <a:ext cx="3239610" cy="2016224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err="1"/>
              <a:t>VNet</a:t>
            </a:r>
            <a:r>
              <a:rPr lang="en-US" dirty="0"/>
              <a:t> 2</a:t>
            </a:r>
            <a:endParaRPr lang="LID4096" dirty="0"/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EAA36DAA-D5F3-731A-C015-EE5C1F41B976}"/>
              </a:ext>
            </a:extLst>
          </p:cNvPr>
          <p:cNvSpPr/>
          <p:nvPr/>
        </p:nvSpPr>
        <p:spPr>
          <a:xfrm>
            <a:off x="3788864" y="2787774"/>
            <a:ext cx="1649374" cy="576064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Peering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B5DA1544-BDAB-4907-0104-43C39085A2AD}"/>
              </a:ext>
            </a:extLst>
          </p:cNvPr>
          <p:cNvSpPr/>
          <p:nvPr/>
        </p:nvSpPr>
        <p:spPr>
          <a:xfrm>
            <a:off x="7159728" y="2643758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957556B-2A51-C414-FB8D-BEC1097963BF}"/>
              </a:ext>
            </a:extLst>
          </p:cNvPr>
          <p:cNvSpPr/>
          <p:nvPr/>
        </p:nvSpPr>
        <p:spPr>
          <a:xfrm>
            <a:off x="2230922" y="2606449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429681D-6B99-9E54-C65F-D2E412037B60}"/>
              </a:ext>
            </a:extLst>
          </p:cNvPr>
          <p:cNvSpPr/>
          <p:nvPr/>
        </p:nvSpPr>
        <p:spPr>
          <a:xfrm>
            <a:off x="672201" y="2600979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CF6AE474-DB85-96AC-1AC1-A228E888074B}"/>
              </a:ext>
            </a:extLst>
          </p:cNvPr>
          <p:cNvSpPr/>
          <p:nvPr/>
        </p:nvSpPr>
        <p:spPr>
          <a:xfrm>
            <a:off x="5632656" y="2643758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0218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Network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E50C6678-D4DF-D35C-1F6A-1F7160F8688E}"/>
              </a:ext>
            </a:extLst>
          </p:cNvPr>
          <p:cNvSpPr/>
          <p:nvPr/>
        </p:nvSpPr>
        <p:spPr>
          <a:xfrm>
            <a:off x="2132763" y="1563638"/>
            <a:ext cx="6779096" cy="3024336"/>
          </a:xfrm>
          <a:prstGeom prst="rect">
            <a:avLst/>
          </a:prstGeom>
          <a:noFill/>
          <a:ln w="25400">
            <a:solidFill>
              <a:srgbClr val="FDBA1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 err="1"/>
              <a:t>VNet</a:t>
            </a:r>
            <a:endParaRPr lang="LID4096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9957556B-2A51-C414-FB8D-BEC1097963BF}"/>
              </a:ext>
            </a:extLst>
          </p:cNvPr>
          <p:cNvSpPr/>
          <p:nvPr/>
        </p:nvSpPr>
        <p:spPr>
          <a:xfrm>
            <a:off x="6682448" y="1826704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429681D-6B99-9E54-C65F-D2E412037B60}"/>
              </a:ext>
            </a:extLst>
          </p:cNvPr>
          <p:cNvSpPr/>
          <p:nvPr/>
        </p:nvSpPr>
        <p:spPr>
          <a:xfrm>
            <a:off x="2357822" y="2572059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A41803-06DD-BDAF-C623-D2B6966E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7917" y="2316173"/>
            <a:ext cx="648072" cy="648072"/>
          </a:xfrm>
          <a:prstGeom prst="rect">
            <a:avLst/>
          </a:prstGeom>
        </p:spPr>
      </p:pic>
      <p:sp>
        <p:nvSpPr>
          <p:cNvPr id="14" name="Rechthoek 13">
            <a:extLst>
              <a:ext uri="{FF2B5EF4-FFF2-40B4-BE49-F238E27FC236}">
                <a16:creationId xmlns:a16="http://schemas.microsoft.com/office/drawing/2014/main" id="{FEECCD84-D173-5C8E-D946-AB4B24822784}"/>
              </a:ext>
            </a:extLst>
          </p:cNvPr>
          <p:cNvSpPr/>
          <p:nvPr/>
        </p:nvSpPr>
        <p:spPr>
          <a:xfrm>
            <a:off x="6682448" y="3215939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01BB2F2-F361-6DC8-64B7-52A5A5B76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7917" y="3705408"/>
            <a:ext cx="648072" cy="64807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681B1F7-A9F1-481B-1491-B7046F02A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0420" y="2992925"/>
            <a:ext cx="717744" cy="717744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A005BC94-9503-903D-8E83-1837628C83F7}"/>
              </a:ext>
            </a:extLst>
          </p:cNvPr>
          <p:cNvSpPr/>
          <p:nvPr/>
        </p:nvSpPr>
        <p:spPr>
          <a:xfrm>
            <a:off x="4306349" y="2567212"/>
            <a:ext cx="1342940" cy="1287760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dirty="0"/>
              <a:t>Subnet</a:t>
            </a:r>
            <a:endParaRPr lang="LID4096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AD8A26B-5B92-02F3-2B73-281901381D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8947" y="3021845"/>
            <a:ext cx="717744" cy="717744"/>
          </a:xfrm>
          <a:prstGeom prst="rect">
            <a:avLst/>
          </a:prstGeom>
        </p:spPr>
      </p:pic>
      <p:sp>
        <p:nvSpPr>
          <p:cNvPr id="19" name="Wolk 18">
            <a:extLst>
              <a:ext uri="{FF2B5EF4-FFF2-40B4-BE49-F238E27FC236}">
                <a16:creationId xmlns:a16="http://schemas.microsoft.com/office/drawing/2014/main" id="{AAFB2182-5582-207E-9603-3862A84732A9}"/>
              </a:ext>
            </a:extLst>
          </p:cNvPr>
          <p:cNvSpPr/>
          <p:nvPr/>
        </p:nvSpPr>
        <p:spPr>
          <a:xfrm>
            <a:off x="178508" y="2859782"/>
            <a:ext cx="1817625" cy="1008112"/>
          </a:xfrm>
          <a:prstGeom prst="cloud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Public</a:t>
            </a:r>
          </a:p>
          <a:p>
            <a:pPr algn="ctr"/>
            <a:r>
              <a:rPr lang="en-US" dirty="0">
                <a:solidFill>
                  <a:srgbClr val="FDBA12"/>
                </a:solidFill>
              </a:rPr>
              <a:t>Internet</a:t>
            </a:r>
            <a:endParaRPr lang="LID4096" dirty="0">
              <a:solidFill>
                <a:srgbClr val="FDBA12"/>
              </a:solidFill>
            </a:endParaRP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D294D8DD-8672-1B7E-FE1E-36EA7AAB81D8}"/>
              </a:ext>
            </a:extLst>
          </p:cNvPr>
          <p:cNvCxnSpPr>
            <a:stCxn id="16" idx="3"/>
            <a:endCxn id="11" idx="1"/>
          </p:cNvCxnSpPr>
          <p:nvPr/>
        </p:nvCxnSpPr>
        <p:spPr>
          <a:xfrm flipV="1">
            <a:off x="5649289" y="2470584"/>
            <a:ext cx="1033159" cy="740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met pijl 22">
            <a:extLst>
              <a:ext uri="{FF2B5EF4-FFF2-40B4-BE49-F238E27FC236}">
                <a16:creationId xmlns:a16="http://schemas.microsoft.com/office/drawing/2014/main" id="{90213E68-DACF-C23D-8DE2-E92B476BAF44}"/>
              </a:ext>
            </a:extLst>
          </p:cNvPr>
          <p:cNvCxnSpPr>
            <a:stCxn id="16" idx="3"/>
            <a:endCxn id="14" idx="1"/>
          </p:cNvCxnSpPr>
          <p:nvPr/>
        </p:nvCxnSpPr>
        <p:spPr>
          <a:xfrm>
            <a:off x="5649289" y="3211092"/>
            <a:ext cx="1033159" cy="6487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Rechte verbindingslijn met pijl 24">
            <a:extLst>
              <a:ext uri="{FF2B5EF4-FFF2-40B4-BE49-F238E27FC236}">
                <a16:creationId xmlns:a16="http://schemas.microsoft.com/office/drawing/2014/main" id="{A806BFB3-E956-C37B-3E19-57EF77D3C1D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 flipV="1">
            <a:off x="3700762" y="3211092"/>
            <a:ext cx="605587" cy="4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Rechte verbindingslijn met pijl 26">
            <a:extLst>
              <a:ext uri="{FF2B5EF4-FFF2-40B4-BE49-F238E27FC236}">
                <a16:creationId xmlns:a16="http://schemas.microsoft.com/office/drawing/2014/main" id="{AED99978-B6C3-C59C-E6A1-B4253156AC07}"/>
              </a:ext>
            </a:extLst>
          </p:cNvPr>
          <p:cNvCxnSpPr>
            <a:stCxn id="19" idx="0"/>
            <a:endCxn id="7" idx="1"/>
          </p:cNvCxnSpPr>
          <p:nvPr/>
        </p:nvCxnSpPr>
        <p:spPr>
          <a:xfrm flipV="1">
            <a:off x="1994618" y="3351797"/>
            <a:ext cx="675802" cy="12041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62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to our secrets?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Avoid using secrets, go </a:t>
            </a:r>
            <a:r>
              <a:rPr lang="en-US" dirty="0" err="1"/>
              <a:t>passwordless</a:t>
            </a:r>
            <a:endParaRPr lang="en-US" dirty="0"/>
          </a:p>
          <a:p>
            <a:pPr lvl="1"/>
            <a:r>
              <a:rPr lang="en-US" dirty="0"/>
              <a:t>Use managed identities where possible</a:t>
            </a:r>
          </a:p>
          <a:p>
            <a:r>
              <a:rPr lang="en-US" dirty="0"/>
              <a:t>Use a deploy-time Key Vault</a:t>
            </a:r>
          </a:p>
          <a:p>
            <a:pPr lvl="1"/>
            <a:r>
              <a:rPr lang="en-US" dirty="0"/>
              <a:t>Limit access to write-only</a:t>
            </a:r>
          </a:p>
          <a:p>
            <a:r>
              <a:rPr lang="en-US" dirty="0"/>
              <a:t>Rotate secrets frequently</a:t>
            </a:r>
          </a:p>
          <a:p>
            <a:endParaRPr lang="en-US" dirty="0"/>
          </a:p>
          <a:p>
            <a:r>
              <a:rPr lang="en-US" dirty="0">
                <a:solidFill>
                  <a:srgbClr val="FDBA12"/>
                </a:solidFill>
              </a:rPr>
              <a:t>!! No secrets in configuration !!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2325132-0390-5410-0D10-5AB97D0C5131}"/>
              </a:ext>
            </a:extLst>
          </p:cNvPr>
          <p:cNvSpPr/>
          <p:nvPr/>
        </p:nvSpPr>
        <p:spPr>
          <a:xfrm>
            <a:off x="7020272" y="1560794"/>
            <a:ext cx="1871402" cy="899651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Deploy-Time</a:t>
            </a:r>
            <a:br>
              <a:rPr lang="en-US" dirty="0">
                <a:solidFill>
                  <a:srgbClr val="FDBA12"/>
                </a:solidFill>
              </a:rPr>
            </a:br>
            <a:r>
              <a:rPr lang="en-US" dirty="0">
                <a:solidFill>
                  <a:srgbClr val="FDBA12"/>
                </a:solidFill>
              </a:rPr>
              <a:t>Key Vault</a:t>
            </a:r>
            <a:endParaRPr lang="LID4096" dirty="0">
              <a:solidFill>
                <a:srgbClr val="FDBA12"/>
              </a:solidFill>
            </a:endParaRP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68BD418F-763E-249C-9CB7-A90BD5A01258}"/>
              </a:ext>
            </a:extLst>
          </p:cNvPr>
          <p:cNvSpPr/>
          <p:nvPr/>
        </p:nvSpPr>
        <p:spPr>
          <a:xfrm>
            <a:off x="5652120" y="1563688"/>
            <a:ext cx="648072" cy="3024286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Workflow</a:t>
            </a:r>
            <a:endParaRPr lang="LID4096" dirty="0">
              <a:solidFill>
                <a:srgbClr val="FDBA12"/>
              </a:solidFill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0409DBD-074D-BFB4-4F73-71DF2861EC31}"/>
              </a:ext>
            </a:extLst>
          </p:cNvPr>
          <p:cNvSpPr/>
          <p:nvPr/>
        </p:nvSpPr>
        <p:spPr>
          <a:xfrm>
            <a:off x="7020272" y="3655747"/>
            <a:ext cx="1871402" cy="899651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Runtime</a:t>
            </a:r>
            <a:br>
              <a:rPr lang="en-US" dirty="0">
                <a:solidFill>
                  <a:srgbClr val="FDBA12"/>
                </a:solidFill>
              </a:rPr>
            </a:br>
            <a:r>
              <a:rPr lang="en-US" dirty="0">
                <a:solidFill>
                  <a:srgbClr val="FDBA12"/>
                </a:solidFill>
              </a:rPr>
              <a:t>Key Vault</a:t>
            </a:r>
            <a:endParaRPr lang="LID4096" dirty="0">
              <a:solidFill>
                <a:srgbClr val="FDBA12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AD25E941-EC3F-C384-70B8-CA0738DE157C}"/>
              </a:ext>
            </a:extLst>
          </p:cNvPr>
          <p:cNvSpPr/>
          <p:nvPr/>
        </p:nvSpPr>
        <p:spPr>
          <a:xfrm>
            <a:off x="7021078" y="2665228"/>
            <a:ext cx="1871402" cy="802393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DBA12"/>
                </a:solidFill>
              </a:rPr>
              <a:t>Provision</a:t>
            </a:r>
          </a:p>
          <a:p>
            <a:pPr algn="ctr"/>
            <a:r>
              <a:rPr lang="en-US" dirty="0">
                <a:solidFill>
                  <a:srgbClr val="FDBA12"/>
                </a:solidFill>
              </a:rPr>
              <a:t>Infrastructure</a:t>
            </a:r>
            <a:endParaRPr lang="LID4096" dirty="0">
              <a:solidFill>
                <a:srgbClr val="FDBA12"/>
              </a:solidFill>
            </a:endParaRPr>
          </a:p>
        </p:txBody>
      </p:sp>
      <p:cxnSp>
        <p:nvCxnSpPr>
          <p:cNvPr id="16" name="Rechte verbindingslijn met pijl 15">
            <a:extLst>
              <a:ext uri="{FF2B5EF4-FFF2-40B4-BE49-F238E27FC236}">
                <a16:creationId xmlns:a16="http://schemas.microsoft.com/office/drawing/2014/main" id="{88507679-7A32-05D4-BCE9-9D968F22FCF9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00192" y="2010620"/>
            <a:ext cx="720080" cy="0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>
            <a:extLst>
              <a:ext uri="{FF2B5EF4-FFF2-40B4-BE49-F238E27FC236}">
                <a16:creationId xmlns:a16="http://schemas.microsoft.com/office/drawing/2014/main" id="{B8C3580F-79EF-A140-E11B-64E35E25FFF3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 flipV="1">
            <a:off x="6300192" y="3066425"/>
            <a:ext cx="720886" cy="9406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echte verbindingslijn met pijl 19">
            <a:extLst>
              <a:ext uri="{FF2B5EF4-FFF2-40B4-BE49-F238E27FC236}">
                <a16:creationId xmlns:a16="http://schemas.microsoft.com/office/drawing/2014/main" id="{4B871952-3149-3BDC-82CD-FACF4A9CC4E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299386" y="4105573"/>
            <a:ext cx="720886" cy="0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710227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F284B6213CB4CBD271A0E6DF470EC" ma:contentTypeVersion="11" ma:contentTypeDescription="Create a new document." ma:contentTypeScope="" ma:versionID="b0a6f3e424f50e43b086763c94c50925">
  <xsd:schema xmlns:xsd="http://www.w3.org/2001/XMLSchema" xmlns:xs="http://www.w3.org/2001/XMLSchema" xmlns:p="http://schemas.microsoft.com/office/2006/metadata/properties" xmlns:ns2="e4701af2-6039-4481-b6e2-bd61bce39374" xmlns:ns3="a0436421-f0bd-486a-88e7-abd5c3142a2f" targetNamespace="http://schemas.microsoft.com/office/2006/metadata/properties" ma:root="true" ma:fieldsID="b9cb26e186ff719a28ef05dea6b7ee12" ns2:_="" ns3:_="">
    <xsd:import namespace="e4701af2-6039-4481-b6e2-bd61bce39374"/>
    <xsd:import namespace="a0436421-f0bd-486a-88e7-abd5c3142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01af2-6039-4481-b6e2-bd61bce3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36421-f0bd-486a-88e7-abd5c3142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9F39AF-6920-45AD-8F1B-CEA1791166E1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0436421-f0bd-486a-88e7-abd5c3142a2f"/>
    <ds:schemaRef ds:uri="e4701af2-6039-4481-b6e2-bd61bce39374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ACF462-D648-4A17-9C65-7006FCC4EC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701af2-6039-4481-b6e2-bd61bce39374"/>
    <ds:schemaRef ds:uri="a0436421-f0bd-486a-88e7-abd5c3142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2146</TotalTime>
  <Words>477</Words>
  <Application>Microsoft Office PowerPoint</Application>
  <PresentationFormat>Diavoorstelling (16:9)</PresentationFormat>
  <Paragraphs>90</Paragraphs>
  <Slides>14</Slides>
  <Notes>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14</vt:i4>
      </vt:variant>
    </vt:vector>
  </HeadingPairs>
  <TitlesOfParts>
    <vt:vector size="20" baseType="lpstr">
      <vt:lpstr>Verdana</vt:lpstr>
      <vt:lpstr>IBM Plex Sans</vt:lpstr>
      <vt:lpstr>Segoe UI</vt:lpstr>
      <vt:lpstr>Arial</vt:lpstr>
      <vt:lpstr>Calibri</vt:lpstr>
      <vt:lpstr>PPT-mal_NIC</vt:lpstr>
      <vt:lpstr>PowerPoint-presentatie</vt:lpstr>
      <vt:lpstr>PowerPoint-presentatie</vt:lpstr>
      <vt:lpstr>Deploy your API secured with a DevSecOps CI/CD pipeline</vt:lpstr>
      <vt:lpstr>PowerPoint-presentatie</vt:lpstr>
      <vt:lpstr>DevSecOps</vt:lpstr>
      <vt:lpstr>What to work with?</vt:lpstr>
      <vt:lpstr>Networking in Azure</vt:lpstr>
      <vt:lpstr>Configure Network</vt:lpstr>
      <vt:lpstr>What happened to our secrets?</vt:lpstr>
      <vt:lpstr>Automate</vt:lpstr>
      <vt:lpstr>Infrastructure as Code</vt:lpstr>
      <vt:lpstr>Building a pipeline</vt:lpstr>
      <vt:lpstr>PowerPoint-presentatie</vt:lpstr>
      <vt:lpstr>Slides and demos from the conference will be available 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Eduard Keilholz</cp:lastModifiedBy>
  <cp:revision>80</cp:revision>
  <dcterms:created xsi:type="dcterms:W3CDTF">2012-11-21T10:27:26Z</dcterms:created>
  <dcterms:modified xsi:type="dcterms:W3CDTF">2022-05-23T10:57:38Z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0x01010019DF284B6213CB4CBD271A0E6DF470EC</vt:lpwstr>
  </property>
</Properties>
</file>